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9" r:id="rId4"/>
    <p:sldId id="265" r:id="rId5"/>
    <p:sldId id="270" r:id="rId6"/>
    <p:sldId id="267" r:id="rId7"/>
    <p:sldId id="268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2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52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2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62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61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1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52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61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77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1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4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21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064E-B0D7-4651-9CAD-3DA3BE24F9EA}" type="datetimeFigureOut">
              <a:rPr lang="ko-KR" altLang="en-US" smtClean="0"/>
              <a:t>2025-04-02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90B9-A866-4C36-BBC5-548ACB4BF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5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o_ZVo-HYT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OqmuLGypk" TargetMode="External"/><Relationship Id="rId7" Type="http://schemas.openxmlformats.org/officeDocument/2006/relationships/hyperlink" Target="https://youtu.be/No_ZVo-HYT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sbjzDFgpLnQ" TargetMode="External"/><Relationship Id="rId5" Type="http://schemas.openxmlformats.org/officeDocument/2006/relationships/hyperlink" Target="https://youtu.be/v8lcY-RN0p4" TargetMode="External"/><Relationship Id="rId4" Type="http://schemas.openxmlformats.org/officeDocument/2006/relationships/hyperlink" Target="https://youtu.be/fplI7BoIaI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8lcY-RN0p4" TargetMode="External"/><Relationship Id="rId7" Type="http://schemas.openxmlformats.org/officeDocument/2006/relationships/hyperlink" Target="https://youtu.be/0AvcjLNyl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268on5oziwE" TargetMode="External"/><Relationship Id="rId5" Type="http://schemas.openxmlformats.org/officeDocument/2006/relationships/hyperlink" Target="https://youtu.be/vPaCjip-CfM" TargetMode="External"/><Relationship Id="rId4" Type="http://schemas.openxmlformats.org/officeDocument/2006/relationships/hyperlink" Target="https://youtu.be/nnOqmuLGyp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277" y="3105835"/>
            <a:ext cx="6315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/>
              <a:t>“</a:t>
            </a:r>
            <a:r>
              <a:rPr lang="ko-KR" altLang="en-US" sz="3600" b="1" dirty="0" err="1"/>
              <a:t>포레스트</a:t>
            </a:r>
            <a:r>
              <a:rPr lang="en-US" altLang="ko-KR" sz="3600" b="1" dirty="0"/>
              <a:t>TV” </a:t>
            </a:r>
            <a:r>
              <a:rPr lang="ko-KR" altLang="en-US" sz="3600" b="1" dirty="0"/>
              <a:t>페이지 생성 건</a:t>
            </a:r>
          </a:p>
        </p:txBody>
      </p:sp>
    </p:spTree>
    <p:extLst>
      <p:ext uri="{BB962C8B-B14F-4D97-AF65-F5344CB8AC3E}">
        <p14:creationId xmlns:p14="http://schemas.microsoft.com/office/powerpoint/2010/main" val="292185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09" y="245226"/>
            <a:ext cx="5134145" cy="6367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6313" y="2552007"/>
            <a:ext cx="486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전지점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공통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환우공간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하위 메뉴로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포레스트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TV]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페이지 생성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822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8" y="556707"/>
            <a:ext cx="10058400" cy="56591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435629" y="4746567"/>
            <a:ext cx="814647" cy="473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3258589" y="3832167"/>
            <a:ext cx="2834640" cy="1155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09855" y="2975957"/>
            <a:ext cx="4131426" cy="1471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286" y="18737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기본 화면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091" y="200183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★ </a:t>
            </a: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썸네일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클릭 시 변화</a:t>
            </a:r>
          </a:p>
        </p:txBody>
      </p:sp>
    </p:spTree>
    <p:extLst>
      <p:ext uri="{BB962C8B-B14F-4D97-AF65-F5344CB8AC3E}">
        <p14:creationId xmlns:p14="http://schemas.microsoft.com/office/powerpoint/2010/main" val="225786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" y="245564"/>
            <a:ext cx="5133600" cy="636687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1273" y="3100647"/>
            <a:ext cx="2809702" cy="1629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3640975" y="2427316"/>
            <a:ext cx="2934392" cy="6650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24997" y="2242650"/>
            <a:ext cx="3417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https://youtu.be/No_ZVo-HYTY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" y="245564"/>
            <a:ext cx="5133600" cy="636687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640975" y="3092335"/>
            <a:ext cx="1521229" cy="1629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208774" y="564249"/>
            <a:ext cx="375455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채널 정보 및 영상 설명 글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유튜브 연동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7958" y="988981"/>
            <a:ext cx="5853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참조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https://www.forestep.co.kr/theme/hp010/page/youtube.php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481" y="1413713"/>
            <a:ext cx="5422968" cy="306210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700953" y="1899342"/>
            <a:ext cx="2030496" cy="54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>
            <a:stCxn id="3" idx="3"/>
            <a:endCxn id="6" idx="1"/>
          </p:cNvCxnSpPr>
          <p:nvPr/>
        </p:nvCxnSpPr>
        <p:spPr>
          <a:xfrm flipV="1">
            <a:off x="5162204" y="776615"/>
            <a:ext cx="1046570" cy="3130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77627" y="16765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↓ 이 부분을 참고해주세요</a:t>
            </a:r>
          </a:p>
        </p:txBody>
      </p:sp>
    </p:spTree>
    <p:extLst>
      <p:ext uri="{BB962C8B-B14F-4D97-AF65-F5344CB8AC3E}">
        <p14:creationId xmlns:p14="http://schemas.microsoft.com/office/powerpoint/2010/main" val="127265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" y="245564"/>
            <a:ext cx="5133600" cy="636687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1149" y="4995949"/>
            <a:ext cx="4322618" cy="590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5195455" y="2319251"/>
            <a:ext cx="1421476" cy="2685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16931" y="2028305"/>
            <a:ext cx="3499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왼쪽 →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오른쪽 방향순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https://youtu.be/nnOqmuLGypk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https://youtu.be/fplI7BoIaI0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https://youtu.be/v8lcY-RN0p4</a:t>
            </a:r>
            <a:endParaRPr lang="en-US" altLang="ko-KR" dirty="0"/>
          </a:p>
          <a:p>
            <a:r>
              <a:rPr lang="en-US" altLang="ko-KR" dirty="0">
                <a:hlinkClick r:id="rId6"/>
              </a:rPr>
              <a:t>https://youtu.be/sbjzDFgpLnQ</a:t>
            </a:r>
            <a:endParaRPr lang="en-US" altLang="ko-KR" dirty="0"/>
          </a:p>
          <a:p>
            <a:r>
              <a:rPr lang="en-US" altLang="ko-KR" dirty="0">
                <a:hlinkClick r:id="rId7"/>
              </a:rPr>
              <a:t>https://youtu.be/No_ZVo-HYTY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0870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" y="245564"/>
            <a:ext cx="5133600" cy="636687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1149" y="5859165"/>
            <a:ext cx="4322618" cy="590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5195455" y="3182467"/>
            <a:ext cx="1421476" cy="2685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16931" y="2028305"/>
            <a:ext cx="3499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왼쪽 →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오른쪽 방향순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https://youtu.be/v8lcY-RN0p4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https://youtu.be/nnOqmuLGypk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https://youtu.be/vPaCjip-CfM</a:t>
            </a:r>
            <a:endParaRPr lang="en-US" altLang="ko-KR" dirty="0"/>
          </a:p>
          <a:p>
            <a:r>
              <a:rPr lang="en-US" altLang="ko-KR" dirty="0">
                <a:hlinkClick r:id="rId6"/>
              </a:rPr>
              <a:t>https://youtu.be/268on5oziwE</a:t>
            </a:r>
            <a:endParaRPr lang="en-US" altLang="ko-KR" dirty="0"/>
          </a:p>
          <a:p>
            <a:r>
              <a:rPr lang="en-US" altLang="ko-KR" dirty="0">
                <a:hlinkClick r:id="rId7"/>
              </a:rPr>
              <a:t>https://youtu.be/0AvcjLNylsI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9682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149</Words>
  <Application>Microsoft Office PowerPoint</Application>
  <PresentationFormat>와이드스크린</PresentationFormat>
  <Paragraphs>23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KoPubWorld돋움체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진원 백</cp:lastModifiedBy>
  <cp:revision>25</cp:revision>
  <dcterms:created xsi:type="dcterms:W3CDTF">2024-09-09T07:52:39Z</dcterms:created>
  <dcterms:modified xsi:type="dcterms:W3CDTF">2025-04-02T04:29:16Z</dcterms:modified>
</cp:coreProperties>
</file>