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6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301142-4D2A-F7D3-925B-D3D1B794F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E172871-032F-E5C6-BED7-E3E557C37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0DB6CC-5AC7-0F9F-D00F-111D4AADC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30E780-D5A6-6A09-89E6-FF5E1A1C0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29B032-B7AE-DC5A-8485-242FD849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96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320377-3390-4AB2-AE10-7AADDCE7F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CAFB503-9F97-0A22-6BDD-8DD3372EA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9259E7-A558-87AB-563F-0C2AE30B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777D67-11F7-B38D-C7B4-254E96E8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BBCB88-3509-745B-9909-C7D73351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971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8C55FDC-48B0-BCE7-DA49-D11A52D6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C2DCE46-11E9-097E-BBDB-29356D55B5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2066F2-22B9-4F89-2923-3FEA4089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7D4D57-28B0-6DDB-0E23-2030A2E42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DC4C1E-8201-BA08-706B-8CEF6B63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823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9C7459-FB25-97AD-B7A0-8468C1C8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F06874-1A54-1EF6-5EFB-D7D49B759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08FE85-5574-3B7A-DA0E-6B1A8E79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700CF5-F5B7-2D2E-9DF5-5E9FB838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F0695D8-EC2F-D61A-C798-5CB803DCF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53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631659-BC9C-16E9-8BCC-3F894E227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238A0E-3028-C504-8350-1BAD60651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AADD7C-37C7-4231-4F89-CC0949205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00FE7D4-CA31-852A-E560-2FF386079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1312A2-62CB-81DA-42BE-B0C179106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76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36996B-6BCD-FC32-806C-D7DCDA9A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5335D7-CEB8-042B-0E13-D21E90B76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DC425D-B778-D190-0F6E-18C1801AF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5247CCF-DD29-6AB5-4A4C-64EA0A7F7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5860EE4-0093-9577-BB9E-5AA1336D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FFBBDF-039C-8C1F-6EC0-40EC6AB1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86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2F789E-EC03-FB72-A473-520E6F42E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23F84D-3DC2-05F8-358D-6D621C0B5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4D6EDF-D35D-7627-5150-C976C771E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9359FFB-F8FC-2595-9D82-9F17DB6E5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E212A76-E580-E8C2-682E-4DAD3FC9C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BDAEEE5-A29D-B9C3-4E8F-B24632449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9201157-C71D-494F-1253-DAF504F4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4F44E73-26D3-BB1B-73A4-0EB0BA8AC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407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EB7E41-0AB5-F5A7-6F11-52F031F6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DE2B937-27C6-1CE5-4563-E6AA81052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69EC07C-079C-4CCC-0AB9-7FAA2F3D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EBFB51E-C338-B656-98BA-F55C337A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11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9316D3A-C0E7-266C-7257-164374912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3BC1B2F-B1B1-A9B6-1F7B-7CC018690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F4CED37-A093-2C26-9361-27A4E39E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7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792135-B6BC-1B86-DE54-CC4C1A8C7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F1501D-CB7D-6F61-5CE5-53FD4E08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804089B-1227-3460-7C5A-9F7CB07CE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605502-3AA5-1F21-9C55-5421A9C2A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0B11DC-8C53-4240-F579-B16D0D45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836DA3-16A6-E96B-71D1-BD62253A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82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28FE30-9232-528F-A61D-FCB76B196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EC87E11-E17B-7890-B4A7-A5F150122C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F5CD94E-535C-04B8-DE52-50D6B88B3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57BBC9-FED7-398A-B47B-BAA8402B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A3A1A0F-303A-01D9-B4CB-BB134D79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CA3A12-26D9-8DC6-E898-5D664EE38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81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D608021-AA6A-F42D-FA3F-814680324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318661-2E26-8B82-5106-4AA287AAD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7EAE16-4AAB-6824-8C08-61F7D0177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B269A-E178-4B1A-8741-0F0DE309AB1A}" type="datetimeFigureOut">
              <a:rPr lang="ko-KR" altLang="en-US" smtClean="0"/>
              <a:t>2025-02-13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B39231-336F-DB14-E126-486F4E83C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0D4604A-0371-C65D-C6D4-F0A00DB50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26D16-C0C7-4F62-895D-133DA0E1BE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48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5DDFFB8-2D51-6F9D-DE9E-7537DEA9C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13" y="927222"/>
            <a:ext cx="8858470" cy="50133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D387BF-0494-1A61-302B-30FA171265BB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34D033B-7FB7-EDE3-D976-CDF8B21F9B60}"/>
              </a:ext>
            </a:extLst>
          </p:cNvPr>
          <p:cNvSpPr/>
          <p:nvPr/>
        </p:nvSpPr>
        <p:spPr>
          <a:xfrm>
            <a:off x="2626599" y="3363028"/>
            <a:ext cx="4289702" cy="570733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024C21-03B6-95DD-1AC7-7391E06FC97D}"/>
              </a:ext>
            </a:extLst>
          </p:cNvPr>
          <p:cNvSpPr txBox="1"/>
          <p:nvPr/>
        </p:nvSpPr>
        <p:spPr>
          <a:xfrm>
            <a:off x="9352655" y="2932886"/>
            <a:ext cx="1938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외로움 </a:t>
            </a:r>
            <a:r>
              <a:rPr lang="en-US" altLang="ko-KR" dirty="0">
                <a:solidFill>
                  <a:srgbClr val="FF0000"/>
                </a:solidFill>
              </a:rPr>
              <a:t>: 1 (2.4%)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10" name="연결선: 꺾임 9">
            <a:extLst>
              <a:ext uri="{FF2B5EF4-FFF2-40B4-BE49-F238E27FC236}">
                <a16:creationId xmlns:a16="http://schemas.microsoft.com/office/drawing/2014/main" id="{5D463176-A406-1965-6F24-DC66DDCA38E1}"/>
              </a:ext>
            </a:extLst>
          </p:cNvPr>
          <p:cNvCxnSpPr>
            <a:stCxn id="7" idx="3"/>
            <a:endCxn id="8" idx="2"/>
          </p:cNvCxnSpPr>
          <p:nvPr/>
        </p:nvCxnSpPr>
        <p:spPr>
          <a:xfrm flipV="1">
            <a:off x="6916301" y="3302218"/>
            <a:ext cx="3405530" cy="346177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947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114A7-2A94-859D-C777-752D12BA8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F982B5-34C9-7090-40D9-223EE7161C41}"/>
              </a:ext>
            </a:extLst>
          </p:cNvPr>
          <p:cNvSpPr txBox="1"/>
          <p:nvPr/>
        </p:nvSpPr>
        <p:spPr>
          <a:xfrm>
            <a:off x="718018" y="239340"/>
            <a:ext cx="6378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콘텐츠 이용현황에서 기간 선택해서 통계 볼 수 있도록 수정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6F2C43D-6943-BF14-6B87-713EAF14EF80}"/>
              </a:ext>
            </a:extLst>
          </p:cNvPr>
          <p:cNvSpPr/>
          <p:nvPr/>
        </p:nvSpPr>
        <p:spPr>
          <a:xfrm>
            <a:off x="552322" y="1532185"/>
            <a:ext cx="8456665" cy="828383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63BD1F-D9ED-18C7-8829-288EC5F8C0BB}"/>
              </a:ext>
            </a:extLst>
          </p:cNvPr>
          <p:cNvSpPr txBox="1"/>
          <p:nvPr/>
        </p:nvSpPr>
        <p:spPr>
          <a:xfrm>
            <a:off x="7643526" y="827896"/>
            <a:ext cx="4305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콘텐츠 이용현황에 기간 설정 및 검색 </a:t>
            </a:r>
          </a:p>
        </p:txBody>
      </p:sp>
      <p:cxnSp>
        <p:nvCxnSpPr>
          <p:cNvPr id="5" name="연결선: 꺾임 4">
            <a:extLst>
              <a:ext uri="{FF2B5EF4-FFF2-40B4-BE49-F238E27FC236}">
                <a16:creationId xmlns:a16="http://schemas.microsoft.com/office/drawing/2014/main" id="{F984CE9C-6D76-DA59-9593-F228C7AA4E02}"/>
              </a:ext>
            </a:extLst>
          </p:cNvPr>
          <p:cNvCxnSpPr>
            <a:cxnSpLocks/>
            <a:stCxn id="3" idx="3"/>
            <a:endCxn id="4" idx="2"/>
          </p:cNvCxnSpPr>
          <p:nvPr/>
        </p:nvCxnSpPr>
        <p:spPr>
          <a:xfrm flipV="1">
            <a:off x="9008987" y="1197228"/>
            <a:ext cx="787189" cy="749149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>
            <a:extLst>
              <a:ext uri="{FF2B5EF4-FFF2-40B4-BE49-F238E27FC236}">
                <a16:creationId xmlns:a16="http://schemas.microsoft.com/office/drawing/2014/main" id="{EAB46984-A400-1118-C310-C05AE0BC0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514" y="1613708"/>
            <a:ext cx="8002534" cy="66533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53861BD-CBFD-563C-DC00-F5CF2B7F3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322" y="2661150"/>
            <a:ext cx="10784587" cy="329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26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BBA71-4BDD-3934-E218-65A563126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096EAEA-0C03-04CE-7FCF-636A8864F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098" y="815709"/>
            <a:ext cx="6300802" cy="590597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514EA3-9AE6-F1CB-178C-B9F3970D3B5F}"/>
              </a:ext>
            </a:extLst>
          </p:cNvPr>
          <p:cNvSpPr txBox="1"/>
          <p:nvPr/>
        </p:nvSpPr>
        <p:spPr>
          <a:xfrm>
            <a:off x="718018" y="239340"/>
            <a:ext cx="776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콘텐츠 이용현황에서 기간 설정하면 </a:t>
            </a:r>
            <a:r>
              <a:rPr lang="ko-KR" altLang="en-US" b="1" dirty="0" err="1">
                <a:solidFill>
                  <a:srgbClr val="FF0000"/>
                </a:solidFill>
              </a:rPr>
              <a:t>엑셀다로드</a:t>
            </a:r>
            <a:r>
              <a:rPr lang="ko-KR" altLang="en-US" b="1" dirty="0">
                <a:solidFill>
                  <a:srgbClr val="FF0000"/>
                </a:solidFill>
              </a:rPr>
              <a:t> 파일도 기간에 따라 적용</a:t>
            </a:r>
          </a:p>
        </p:txBody>
      </p:sp>
    </p:spTree>
    <p:extLst>
      <p:ext uri="{BB962C8B-B14F-4D97-AF65-F5344CB8AC3E}">
        <p14:creationId xmlns:p14="http://schemas.microsoft.com/office/powerpoint/2010/main" val="228724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04BD3-AB4B-2B26-1821-10F1B8642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3BBE7543-A077-C2E2-1980-3C68DD01E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66" y="881418"/>
            <a:ext cx="8672407" cy="56801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DE0636-5382-7901-45DA-CDD3777D84D7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83C2A7B-387B-AE53-3430-5E7E32645E67}"/>
              </a:ext>
            </a:extLst>
          </p:cNvPr>
          <p:cNvSpPr/>
          <p:nvPr/>
        </p:nvSpPr>
        <p:spPr>
          <a:xfrm>
            <a:off x="4848162" y="3823297"/>
            <a:ext cx="2915033" cy="570733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35F6A9-07C0-95A7-AAC2-5DA0A36C120B}"/>
              </a:ext>
            </a:extLst>
          </p:cNvPr>
          <p:cNvSpPr txBox="1"/>
          <p:nvPr/>
        </p:nvSpPr>
        <p:spPr>
          <a:xfrm>
            <a:off x="7902043" y="2816284"/>
            <a:ext cx="4289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그림검사</a:t>
            </a:r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ko-KR" altLang="en-US" dirty="0">
                <a:solidFill>
                  <a:srgbClr val="FF0000"/>
                </a:solidFill>
              </a:rPr>
              <a:t>성인 우울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불안</a:t>
            </a:r>
            <a:r>
              <a:rPr lang="en-US" altLang="ko-KR" dirty="0">
                <a:solidFill>
                  <a:srgbClr val="FF0000"/>
                </a:solidFill>
              </a:rPr>
              <a:t>)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en-US" altLang="ko-KR" dirty="0">
                <a:solidFill>
                  <a:srgbClr val="FF0000"/>
                </a:solidFill>
              </a:rPr>
              <a:t>: 25 (60.98%)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7" name="연결선: 꺾임 6">
            <a:extLst>
              <a:ext uri="{FF2B5EF4-FFF2-40B4-BE49-F238E27FC236}">
                <a16:creationId xmlns:a16="http://schemas.microsoft.com/office/drawing/2014/main" id="{746FCCF2-3AF8-0E17-A203-2CC60DFDC4D4}"/>
              </a:ext>
            </a:extLst>
          </p:cNvPr>
          <p:cNvCxnSpPr>
            <a:cxnSpLocks/>
            <a:stCxn id="4" idx="3"/>
            <a:endCxn id="6" idx="2"/>
          </p:cNvCxnSpPr>
          <p:nvPr/>
        </p:nvCxnSpPr>
        <p:spPr>
          <a:xfrm flipV="1">
            <a:off x="7763195" y="3185616"/>
            <a:ext cx="2283827" cy="923048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57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C9D-BC62-690C-6CB5-C4BADBAB0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05C308BE-F47C-960B-A9BE-F3BCE785D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119" y="1119777"/>
            <a:ext cx="8785471" cy="53147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ED861D-9072-F035-2BAC-6D715DD297D5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2D7E0E6-3118-BC01-EE20-D87D201054B6}"/>
              </a:ext>
            </a:extLst>
          </p:cNvPr>
          <p:cNvSpPr/>
          <p:nvPr/>
        </p:nvSpPr>
        <p:spPr>
          <a:xfrm>
            <a:off x="245476" y="4664055"/>
            <a:ext cx="7339748" cy="67506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3C694-0FA2-8F1C-2584-76BA6F77099B}"/>
              </a:ext>
            </a:extLst>
          </p:cNvPr>
          <p:cNvSpPr txBox="1"/>
          <p:nvPr/>
        </p:nvSpPr>
        <p:spPr>
          <a:xfrm>
            <a:off x="9352655" y="2932886"/>
            <a:ext cx="219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우울증 </a:t>
            </a:r>
            <a:r>
              <a:rPr lang="en-US" altLang="ko-KR" dirty="0">
                <a:solidFill>
                  <a:srgbClr val="FF0000"/>
                </a:solidFill>
              </a:rPr>
              <a:t>: 6 (14.63%)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90189296-128C-92A1-C5B6-D635938753F6}"/>
              </a:ext>
            </a:extLst>
          </p:cNvPr>
          <p:cNvCxnSpPr>
            <a:cxnSpLocks/>
            <a:stCxn id="4" idx="3"/>
            <a:endCxn id="5" idx="2"/>
          </p:cNvCxnSpPr>
          <p:nvPr/>
        </p:nvCxnSpPr>
        <p:spPr>
          <a:xfrm flipV="1">
            <a:off x="7585224" y="3302218"/>
            <a:ext cx="2863244" cy="1699367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13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4C21B-FAEF-89C0-AB91-729CCF9BE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7F1D56ED-74E3-30A6-74D8-C2700FCD2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2890"/>
            <a:ext cx="9716856" cy="58777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4B9881-34AB-FFA4-97EE-51C3D17E8425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C8BF3D8-3595-1144-7FDF-D27237409992}"/>
              </a:ext>
            </a:extLst>
          </p:cNvPr>
          <p:cNvSpPr/>
          <p:nvPr/>
        </p:nvSpPr>
        <p:spPr>
          <a:xfrm>
            <a:off x="-368215" y="5498674"/>
            <a:ext cx="8106861" cy="75484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E01206-D77E-03F1-73A2-7EA81F88BC5F}"/>
              </a:ext>
            </a:extLst>
          </p:cNvPr>
          <p:cNvSpPr txBox="1"/>
          <p:nvPr/>
        </p:nvSpPr>
        <p:spPr>
          <a:xfrm>
            <a:off x="9898840" y="3637096"/>
            <a:ext cx="170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불안 </a:t>
            </a:r>
            <a:r>
              <a:rPr lang="en-US" altLang="ko-KR" dirty="0">
                <a:solidFill>
                  <a:srgbClr val="FF0000"/>
                </a:solidFill>
              </a:rPr>
              <a:t>: 1 (2.4%)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B41F7CB2-0219-3410-3C14-B5838CC1BE77}"/>
              </a:ext>
            </a:extLst>
          </p:cNvPr>
          <p:cNvCxnSpPr>
            <a:cxnSpLocks/>
            <a:stCxn id="4" idx="3"/>
            <a:endCxn id="5" idx="2"/>
          </p:cNvCxnSpPr>
          <p:nvPr/>
        </p:nvCxnSpPr>
        <p:spPr>
          <a:xfrm flipV="1">
            <a:off x="7738646" y="4006428"/>
            <a:ext cx="3013954" cy="1869666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2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04BA6-3B90-48AC-2259-562FA8AA9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5AC25054-E00C-6A9B-3D12-2E313EAED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82" y="937128"/>
            <a:ext cx="9352723" cy="57293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5B37F7-899D-2AA1-D2D4-F0BBDFBE6C28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DFC7C13-B9FC-3915-D904-062F0622EB9D}"/>
              </a:ext>
            </a:extLst>
          </p:cNvPr>
          <p:cNvSpPr/>
          <p:nvPr/>
        </p:nvSpPr>
        <p:spPr>
          <a:xfrm>
            <a:off x="1270340" y="4510631"/>
            <a:ext cx="6124639" cy="803935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8888A2-6D41-6D48-9D7B-F7ABB65AA608}"/>
              </a:ext>
            </a:extLst>
          </p:cNvPr>
          <p:cNvSpPr txBox="1"/>
          <p:nvPr/>
        </p:nvSpPr>
        <p:spPr>
          <a:xfrm>
            <a:off x="8941482" y="3650904"/>
            <a:ext cx="3070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스마트폰 </a:t>
            </a:r>
            <a:r>
              <a:rPr lang="ko-KR" altLang="en-US" dirty="0" err="1">
                <a:solidFill>
                  <a:srgbClr val="FF0000"/>
                </a:solidFill>
              </a:rPr>
              <a:t>과의존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en-US" altLang="ko-KR" dirty="0">
                <a:solidFill>
                  <a:srgbClr val="FF0000"/>
                </a:solidFill>
              </a:rPr>
              <a:t>: 2 (4.88%)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A0E78E40-4F6B-D1B7-592A-C8A0DF5C020C}"/>
              </a:ext>
            </a:extLst>
          </p:cNvPr>
          <p:cNvCxnSpPr>
            <a:cxnSpLocks/>
            <a:stCxn id="4" idx="3"/>
            <a:endCxn id="5" idx="2"/>
          </p:cNvCxnSpPr>
          <p:nvPr/>
        </p:nvCxnSpPr>
        <p:spPr>
          <a:xfrm flipV="1">
            <a:off x="7394979" y="4020236"/>
            <a:ext cx="3081539" cy="892363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53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1E100-7D35-02FC-2BFA-F296A3778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A959B927-58D7-4525-26F5-1BCA4FEE0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12" y="904690"/>
            <a:ext cx="9326277" cy="58586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EE7402-6D98-C589-CE13-B8898DC9A61D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3AEBBD7-B8F5-73A5-0D61-AC709D1BC905}"/>
              </a:ext>
            </a:extLst>
          </p:cNvPr>
          <p:cNvSpPr/>
          <p:nvPr/>
        </p:nvSpPr>
        <p:spPr>
          <a:xfrm>
            <a:off x="4553590" y="3976719"/>
            <a:ext cx="4289702" cy="131943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8816DE-255A-3D7E-EEEF-DB632857F98C}"/>
              </a:ext>
            </a:extLst>
          </p:cNvPr>
          <p:cNvSpPr txBox="1"/>
          <p:nvPr/>
        </p:nvSpPr>
        <p:spPr>
          <a:xfrm>
            <a:off x="9328107" y="3649370"/>
            <a:ext cx="2481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>
                <a:solidFill>
                  <a:srgbClr val="FF0000"/>
                </a:solidFill>
              </a:rPr>
              <a:t>위험 음주자 </a:t>
            </a:r>
            <a:r>
              <a:rPr lang="en-US" altLang="ko-KR" dirty="0">
                <a:solidFill>
                  <a:srgbClr val="FF0000"/>
                </a:solidFill>
              </a:rPr>
              <a:t>: 1 (2.4%)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D33AE09A-053F-81ED-DBCD-A329ADE8351A}"/>
              </a:ext>
            </a:extLst>
          </p:cNvPr>
          <p:cNvCxnSpPr>
            <a:cxnSpLocks/>
            <a:stCxn id="4" idx="3"/>
            <a:endCxn id="5" idx="2"/>
          </p:cNvCxnSpPr>
          <p:nvPr/>
        </p:nvCxnSpPr>
        <p:spPr>
          <a:xfrm flipV="1">
            <a:off x="8843292" y="4018702"/>
            <a:ext cx="1725700" cy="617736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149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C7C6D-4D62-BD45-E932-FCE4FD08B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E6767B74-A810-1401-2B8A-3D636DD5C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5" y="850099"/>
            <a:ext cx="9593014" cy="58205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C75E34-8DDB-9463-B011-D793D71AC83E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5E54D34-BA1C-0A00-12BF-9AD632D747A7}"/>
              </a:ext>
            </a:extLst>
          </p:cNvPr>
          <p:cNvSpPr/>
          <p:nvPr/>
        </p:nvSpPr>
        <p:spPr>
          <a:xfrm>
            <a:off x="-447994" y="4786792"/>
            <a:ext cx="5019994" cy="883715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DDA1-AB99-1647-57A0-FD17489AAE26}"/>
              </a:ext>
            </a:extLst>
          </p:cNvPr>
          <p:cNvSpPr txBox="1"/>
          <p:nvPr/>
        </p:nvSpPr>
        <p:spPr>
          <a:xfrm>
            <a:off x="9536762" y="3951613"/>
            <a:ext cx="2169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>
                <a:solidFill>
                  <a:srgbClr val="FF0000"/>
                </a:solidFill>
              </a:rPr>
              <a:t>우울조울 </a:t>
            </a:r>
            <a:r>
              <a:rPr lang="en-US" altLang="ko-KR" dirty="0">
                <a:solidFill>
                  <a:srgbClr val="FF0000"/>
                </a:solidFill>
              </a:rPr>
              <a:t>: 1 (2.4%)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C65E8F3D-51E3-FC62-DC48-4416E83AE64C}"/>
              </a:ext>
            </a:extLst>
          </p:cNvPr>
          <p:cNvCxnSpPr>
            <a:cxnSpLocks/>
            <a:stCxn id="4" idx="3"/>
            <a:endCxn id="5" idx="2"/>
          </p:cNvCxnSpPr>
          <p:nvPr/>
        </p:nvCxnSpPr>
        <p:spPr>
          <a:xfrm flipV="1">
            <a:off x="4572000" y="4320945"/>
            <a:ext cx="6049354" cy="907705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D5DBC-A5F2-977A-E70E-AA4BED9FF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F9C4860B-C150-87A5-E07D-0B1788033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91" y="807599"/>
            <a:ext cx="9716856" cy="58110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28365E8-CBBE-D50C-9206-4C843CA20FAA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68019B7-41B9-EF7F-B86B-736066B35084}"/>
              </a:ext>
            </a:extLst>
          </p:cNvPr>
          <p:cNvSpPr/>
          <p:nvPr/>
        </p:nvSpPr>
        <p:spPr>
          <a:xfrm>
            <a:off x="-337530" y="4093321"/>
            <a:ext cx="4584274" cy="988043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6EEF9E-B064-536A-547D-BB4ADB777121}"/>
              </a:ext>
            </a:extLst>
          </p:cNvPr>
          <p:cNvSpPr txBox="1"/>
          <p:nvPr/>
        </p:nvSpPr>
        <p:spPr>
          <a:xfrm>
            <a:off x="9843647" y="3528463"/>
            <a:ext cx="170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>
                <a:solidFill>
                  <a:srgbClr val="FF0000"/>
                </a:solidFill>
              </a:rPr>
              <a:t>조울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en-US" altLang="ko-KR" dirty="0">
                <a:solidFill>
                  <a:srgbClr val="FF0000"/>
                </a:solidFill>
              </a:rPr>
              <a:t>: 1 (2.4%)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5" name="연결선: 꺾임 4">
            <a:extLst>
              <a:ext uri="{FF2B5EF4-FFF2-40B4-BE49-F238E27FC236}">
                <a16:creationId xmlns:a16="http://schemas.microsoft.com/office/drawing/2014/main" id="{8AF505B5-853C-29D8-7A59-BB9454DD5ED1}"/>
              </a:ext>
            </a:extLst>
          </p:cNvPr>
          <p:cNvCxnSpPr>
            <a:cxnSpLocks/>
            <a:stCxn id="3" idx="3"/>
            <a:endCxn id="4" idx="2"/>
          </p:cNvCxnSpPr>
          <p:nvPr/>
        </p:nvCxnSpPr>
        <p:spPr>
          <a:xfrm flipV="1">
            <a:off x="4246744" y="3897795"/>
            <a:ext cx="6450663" cy="689548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291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0656A-19C2-97BC-9389-D048EF631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9E59C36-8744-F6D8-5583-DD4C223EB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38" y="760331"/>
            <a:ext cx="9640645" cy="604921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60BD88C-18D5-C126-3ED8-432BF71BDE7A}"/>
              </a:ext>
            </a:extLst>
          </p:cNvPr>
          <p:cNvSpPr txBox="1"/>
          <p:nvPr/>
        </p:nvSpPr>
        <p:spPr>
          <a:xfrm>
            <a:off x="718018" y="239340"/>
            <a:ext cx="568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그래프에 마우스 오버 시 나오는 팝업 문구 짧게 수정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E579634-58F6-DEE7-11DF-93D6CE4DD73B}"/>
              </a:ext>
            </a:extLst>
          </p:cNvPr>
          <p:cNvSpPr/>
          <p:nvPr/>
        </p:nvSpPr>
        <p:spPr>
          <a:xfrm>
            <a:off x="-380489" y="3571683"/>
            <a:ext cx="5431168" cy="81621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1756FF-5F5B-C229-3D97-A6A326C27B1C}"/>
              </a:ext>
            </a:extLst>
          </p:cNvPr>
          <p:cNvSpPr txBox="1"/>
          <p:nvPr/>
        </p:nvSpPr>
        <p:spPr>
          <a:xfrm>
            <a:off x="9573584" y="2454207"/>
            <a:ext cx="229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스트레스 </a:t>
            </a:r>
            <a:r>
              <a:rPr lang="en-US" altLang="ko-KR" dirty="0">
                <a:solidFill>
                  <a:srgbClr val="FF0000"/>
                </a:solidFill>
              </a:rPr>
              <a:t>: 3 (7.32%)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5" name="연결선: 꺾임 4">
            <a:extLst>
              <a:ext uri="{FF2B5EF4-FFF2-40B4-BE49-F238E27FC236}">
                <a16:creationId xmlns:a16="http://schemas.microsoft.com/office/drawing/2014/main" id="{CAF3436B-3147-FC21-7B38-C04450DEA1F0}"/>
              </a:ext>
            </a:extLst>
          </p:cNvPr>
          <p:cNvCxnSpPr>
            <a:cxnSpLocks/>
            <a:stCxn id="3" idx="3"/>
            <a:endCxn id="4" idx="2"/>
          </p:cNvCxnSpPr>
          <p:nvPr/>
        </p:nvCxnSpPr>
        <p:spPr>
          <a:xfrm flipV="1">
            <a:off x="5050679" y="2823539"/>
            <a:ext cx="5670816" cy="1156249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282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167</Words>
  <Application>Microsoft Office PowerPoint</Application>
  <PresentationFormat>와이드스크린</PresentationFormat>
  <Paragraphs>21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Hoon Lee</dc:creator>
  <cp:lastModifiedBy>Hoon Lee</cp:lastModifiedBy>
  <cp:revision>1</cp:revision>
  <dcterms:created xsi:type="dcterms:W3CDTF">2025-02-13T07:12:12Z</dcterms:created>
  <dcterms:modified xsi:type="dcterms:W3CDTF">2025-02-13T07:37:50Z</dcterms:modified>
</cp:coreProperties>
</file>