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5"/>
  </p:notesMasterIdLst>
  <p:sldIdLst>
    <p:sldId id="652" r:id="rId5"/>
    <p:sldId id="1102" r:id="rId6"/>
    <p:sldId id="1095" r:id="rId7"/>
    <p:sldId id="1086" r:id="rId8"/>
    <p:sldId id="1087" r:id="rId9"/>
    <p:sldId id="1093" r:id="rId10"/>
    <p:sldId id="1099" r:id="rId11"/>
    <p:sldId id="1094" r:id="rId12"/>
    <p:sldId id="1100" r:id="rId13"/>
    <p:sldId id="1101" r:id="rId14"/>
  </p:sldIdLst>
  <p:sldSz cx="12192000" cy="6858000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4A3CFB4A-3A55-58F2-5751-5F218EC33FF0}" name="Lee, Yeahyun (SEL-WSW)" initials="YL" userId="S::ylee2@webershandwick.com::09a96d44-b95f-4420-86d0-b5adc9d13b2a" providerId="AD"/>
  <p188:author id="{1822D9E1-0CA1-DD36-236D-9A3ED8A47E11}" name="Lee, Jihyun (SEL-WSW)" initials="L(" userId="S::jlee2@webershandwick.com::beefbd5c-b4fc-48e0-9911-8a3e08e1f212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86C4"/>
    <a:srgbClr val="FE52AA"/>
    <a:srgbClr val="FEE7F7"/>
    <a:srgbClr val="9DC3E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EA251D7-10DB-C3F0-2A09-A321FA321A12}" v="32" dt="2024-12-23T01:43:08.298"/>
    <p1510:client id="{661625B0-61D3-8476-8F01-B31590A7CAC0}" v="12" dt="2024-12-23T02:40:10.877"/>
    <p1510:client id="{A844CB9F-5AEA-1A04-6D7F-40EA6515AE5A}" v="76" dt="2024-12-23T01:05:49.558"/>
    <p1510:client id="{CF75299C-C58F-401B-9086-7A5B8C87E144}" v="5" dt="2024-12-23T00:17:42.518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>
        <p:scale>
          <a:sx n="1" d="2"/>
          <a:sy n="1" d="2"/>
        </p:scale>
        <p:origin x="0" y="0"/>
      </p:cViewPr>
      <p:guideLst/>
    </p:cSldViewPr>
  </p:slide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microsoft.com/office/2015/10/relationships/revisionInfo" Target="revisionInfo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presProps" Target="presProps.xml"/><Relationship Id="rId20" Type="http://schemas.microsoft.com/office/2016/11/relationships/changesInfo" Target="changesInfos/changesInfo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microsoft.com/office/2018/10/relationships/authors" Target="author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Lee, Jihyun (SEL-WSW)" userId="S::jlee2@webershandwick.com::beefbd5c-b4fc-48e0-9911-8a3e08e1f212" providerId="AD" clId="Web-{81F53395-E44E-7A6A-8CA2-4E92BD00E447}"/>
    <pc:docChg chg="modSld">
      <pc:chgData name="Lee, Jihyun (SEL-WSW)" userId="S::jlee2@webershandwick.com::beefbd5c-b4fc-48e0-9911-8a3e08e1f212" providerId="AD" clId="Web-{81F53395-E44E-7A6A-8CA2-4E92BD00E447}" dt="2024-12-09T05:19:23.803" v="21" actId="1076"/>
      <pc:docMkLst>
        <pc:docMk/>
      </pc:docMkLst>
      <pc:sldChg chg="delSp">
        <pc:chgData name="Lee, Jihyun (SEL-WSW)" userId="S::jlee2@webershandwick.com::beefbd5c-b4fc-48e0-9911-8a3e08e1f212" providerId="AD" clId="Web-{81F53395-E44E-7A6A-8CA2-4E92BD00E447}" dt="2024-12-09T05:17:49.847" v="0"/>
        <pc:sldMkLst>
          <pc:docMk/>
          <pc:sldMk cId="3885678563" sldId="646"/>
        </pc:sldMkLst>
      </pc:sldChg>
      <pc:sldChg chg="delSp modSp">
        <pc:chgData name="Lee, Jihyun (SEL-WSW)" userId="S::jlee2@webershandwick.com::beefbd5c-b4fc-48e0-9911-8a3e08e1f212" providerId="AD" clId="Web-{81F53395-E44E-7A6A-8CA2-4E92BD00E447}" dt="2024-12-09T05:19:23.803" v="21" actId="1076"/>
        <pc:sldMkLst>
          <pc:docMk/>
          <pc:sldMk cId="3047779375" sldId="1096"/>
        </pc:sldMkLst>
      </pc:sldChg>
    </pc:docChg>
  </pc:docChgLst>
  <pc:docChgLst>
    <pc:chgData name="Lee, Jihyun (SEL-WSW)" userId="S::jlee2@webershandwick.com::beefbd5c-b4fc-48e0-9911-8a3e08e1f212" providerId="AD" clId="Web-{DADC3E90-CEDE-16D5-51B1-24909794DB87}"/>
    <pc:docChg chg="modSld">
      <pc:chgData name="Lee, Jihyun (SEL-WSW)" userId="S::jlee2@webershandwick.com::beefbd5c-b4fc-48e0-9911-8a3e08e1f212" providerId="AD" clId="Web-{DADC3E90-CEDE-16D5-51B1-24909794DB87}" dt="2024-12-20T04:05:11.307" v="0"/>
      <pc:docMkLst>
        <pc:docMk/>
      </pc:docMkLst>
      <pc:sldChg chg="addSp">
        <pc:chgData name="Lee, Jihyun (SEL-WSW)" userId="S::jlee2@webershandwick.com::beefbd5c-b4fc-48e0-9911-8a3e08e1f212" providerId="AD" clId="Web-{DADC3E90-CEDE-16D5-51B1-24909794DB87}" dt="2024-12-20T04:05:11.307" v="0"/>
        <pc:sldMkLst>
          <pc:docMk/>
          <pc:sldMk cId="1832685043" sldId="1094"/>
        </pc:sldMkLst>
      </pc:sldChg>
    </pc:docChg>
  </pc:docChgLst>
  <pc:docChgLst>
    <pc:chgData name="Kim, Nayeon (SEL-WSW)" userId="S::nkim@webershandwick.com::1d6b5f82-b8ff-4191-8671-d2f3515c4b95" providerId="AD" clId="Web-{BC43019F-EDD9-41D8-0012-2FDDB6D2B4C7}"/>
    <pc:docChg chg="modSld">
      <pc:chgData name="Kim, Nayeon (SEL-WSW)" userId="S::nkim@webershandwick.com::1d6b5f82-b8ff-4191-8671-d2f3515c4b95" providerId="AD" clId="Web-{BC43019F-EDD9-41D8-0012-2FDDB6D2B4C7}" dt="2024-12-12T00:14:47.010" v="6" actId="20577"/>
      <pc:docMkLst>
        <pc:docMk/>
      </pc:docMkLst>
      <pc:sldChg chg="modSp">
        <pc:chgData name="Kim, Nayeon (SEL-WSW)" userId="S::nkim@webershandwick.com::1d6b5f82-b8ff-4191-8671-d2f3515c4b95" providerId="AD" clId="Web-{BC43019F-EDD9-41D8-0012-2FDDB6D2B4C7}" dt="2024-12-12T00:14:47.010" v="6" actId="20577"/>
        <pc:sldMkLst>
          <pc:docMk/>
          <pc:sldMk cId="2436967571" sldId="1093"/>
        </pc:sldMkLst>
        <pc:spChg chg="mod">
          <ac:chgData name="Kim, Nayeon (SEL-WSW)" userId="S::nkim@webershandwick.com::1d6b5f82-b8ff-4191-8671-d2f3515c4b95" providerId="AD" clId="Web-{BC43019F-EDD9-41D8-0012-2FDDB6D2B4C7}" dt="2024-12-12T00:14:47.010" v="6" actId="20577"/>
          <ac:spMkLst>
            <pc:docMk/>
            <pc:sldMk cId="2436967571" sldId="1093"/>
            <ac:spMk id="43" creationId="{B4C71174-E7C8-3449-0A99-59B3A8CCCA7E}"/>
          </ac:spMkLst>
        </pc:spChg>
      </pc:sldChg>
    </pc:docChg>
  </pc:docChgLst>
  <pc:docChgLst>
    <pc:chgData name="Lee, Jihyun (SEL-WSW)" userId="S::jlee2@webershandwick.com::beefbd5c-b4fc-48e0-9911-8a3e08e1f212" providerId="AD" clId="Web-{3D125DFB-208F-8ECC-0C2B-8A94F12979BF}"/>
    <pc:docChg chg="modSld">
      <pc:chgData name="Lee, Jihyun (SEL-WSW)" userId="S::jlee2@webershandwick.com::beefbd5c-b4fc-48e0-9911-8a3e08e1f212" providerId="AD" clId="Web-{3D125DFB-208F-8ECC-0C2B-8A94F12979BF}" dt="2024-12-17T01:29:54.650" v="42" actId="14100"/>
      <pc:docMkLst>
        <pc:docMk/>
      </pc:docMkLst>
      <pc:sldChg chg="modSp">
        <pc:chgData name="Lee, Jihyun (SEL-WSW)" userId="S::jlee2@webershandwick.com::beefbd5c-b4fc-48e0-9911-8a3e08e1f212" providerId="AD" clId="Web-{3D125DFB-208F-8ECC-0C2B-8A94F12979BF}" dt="2024-12-17T01:29:12.337" v="33"/>
        <pc:sldMkLst>
          <pc:docMk/>
          <pc:sldMk cId="3885678563" sldId="646"/>
        </pc:sldMkLst>
      </pc:sldChg>
      <pc:sldChg chg="addSp delSp modSp">
        <pc:chgData name="Lee, Jihyun (SEL-WSW)" userId="S::jlee2@webershandwick.com::beefbd5c-b4fc-48e0-9911-8a3e08e1f212" providerId="AD" clId="Web-{3D125DFB-208F-8ECC-0C2B-8A94F12979BF}" dt="2024-12-17T01:29:54.650" v="42" actId="14100"/>
        <pc:sldMkLst>
          <pc:docMk/>
          <pc:sldMk cId="3429589262" sldId="1095"/>
        </pc:sldMkLst>
      </pc:sldChg>
    </pc:docChg>
  </pc:docChgLst>
  <pc:docChgLst>
    <pc:chgData name="Lee, Jihyun (SEL-WSW)" userId="S::jlee2@webershandwick.com::beefbd5c-b4fc-48e0-9911-8a3e08e1f212" providerId="AD" clId="Web-{5EA251D7-10DB-C3F0-2A09-A321FA321A12}"/>
    <pc:docChg chg="modSld">
      <pc:chgData name="Lee, Jihyun (SEL-WSW)" userId="S::jlee2@webershandwick.com::beefbd5c-b4fc-48e0-9911-8a3e08e1f212" providerId="AD" clId="Web-{5EA251D7-10DB-C3F0-2A09-A321FA321A12}" dt="2024-12-23T01:43:08.298" v="28" actId="1076"/>
      <pc:docMkLst>
        <pc:docMk/>
      </pc:docMkLst>
      <pc:sldChg chg="modSp">
        <pc:chgData name="Lee, Jihyun (SEL-WSW)" userId="S::jlee2@webershandwick.com::beefbd5c-b4fc-48e0-9911-8a3e08e1f212" providerId="AD" clId="Web-{5EA251D7-10DB-C3F0-2A09-A321FA321A12}" dt="2024-12-23T01:29:05.484" v="24" actId="20577"/>
        <pc:sldMkLst>
          <pc:docMk/>
          <pc:sldMk cId="598745645" sldId="1100"/>
        </pc:sldMkLst>
        <pc:spChg chg="mod">
          <ac:chgData name="Lee, Jihyun (SEL-WSW)" userId="S::jlee2@webershandwick.com::beefbd5c-b4fc-48e0-9911-8a3e08e1f212" providerId="AD" clId="Web-{5EA251D7-10DB-C3F0-2A09-A321FA321A12}" dt="2024-12-23T01:29:05.484" v="24" actId="20577"/>
          <ac:spMkLst>
            <pc:docMk/>
            <pc:sldMk cId="598745645" sldId="1100"/>
            <ac:spMk id="8" creationId="{B5D13173-83F4-AB0B-04D5-0DAAC927540F}"/>
          </ac:spMkLst>
        </pc:spChg>
      </pc:sldChg>
      <pc:sldChg chg="delSp modSp">
        <pc:chgData name="Lee, Jihyun (SEL-WSW)" userId="S::jlee2@webershandwick.com::beefbd5c-b4fc-48e0-9911-8a3e08e1f212" providerId="AD" clId="Web-{5EA251D7-10DB-C3F0-2A09-A321FA321A12}" dt="2024-12-23T01:43:08.298" v="28" actId="1076"/>
        <pc:sldMkLst>
          <pc:docMk/>
          <pc:sldMk cId="3313551958" sldId="1101"/>
        </pc:sldMkLst>
        <pc:spChg chg="del mod">
          <ac:chgData name="Lee, Jihyun (SEL-WSW)" userId="S::jlee2@webershandwick.com::beefbd5c-b4fc-48e0-9911-8a3e08e1f212" providerId="AD" clId="Web-{5EA251D7-10DB-C3F0-2A09-A321FA321A12}" dt="2024-12-23T01:29:54.486" v="27"/>
          <ac:spMkLst>
            <pc:docMk/>
            <pc:sldMk cId="3313551958" sldId="1101"/>
            <ac:spMk id="2" creationId="{B9F3BD6E-CF9A-5110-7EB9-A2F055E014D5}"/>
          </ac:spMkLst>
        </pc:spChg>
        <pc:spChg chg="mod">
          <ac:chgData name="Lee, Jihyun (SEL-WSW)" userId="S::jlee2@webershandwick.com::beefbd5c-b4fc-48e0-9911-8a3e08e1f212" providerId="AD" clId="Web-{5EA251D7-10DB-C3F0-2A09-A321FA321A12}" dt="2024-12-23T01:43:08.298" v="28" actId="1076"/>
          <ac:spMkLst>
            <pc:docMk/>
            <pc:sldMk cId="3313551958" sldId="1101"/>
            <ac:spMk id="32" creationId="{4A4D5B90-C75D-73F7-C93E-0E538EAFA57F}"/>
          </ac:spMkLst>
        </pc:spChg>
      </pc:sldChg>
    </pc:docChg>
  </pc:docChgLst>
  <pc:docChgLst>
    <pc:chgData name="Lee, Jihyun (SEL-WSW)" userId="beefbd5c-b4fc-48e0-9911-8a3e08e1f212" providerId="ADAL" clId="{6E4E0342-4FEC-423D-ADB0-528A477FA2F3}"/>
    <pc:docChg chg="undo custSel modSld">
      <pc:chgData name="Lee, Jihyun (SEL-WSW)" userId="beefbd5c-b4fc-48e0-9911-8a3e08e1f212" providerId="ADAL" clId="{6E4E0342-4FEC-423D-ADB0-528A477FA2F3}" dt="2024-12-09T05:24:13.786" v="307" actId="1037"/>
      <pc:docMkLst>
        <pc:docMk/>
      </pc:docMkLst>
      <pc:sldChg chg="addSp delSp modSp mod">
        <pc:chgData name="Lee, Jihyun (SEL-WSW)" userId="beefbd5c-b4fc-48e0-9911-8a3e08e1f212" providerId="ADAL" clId="{6E4E0342-4FEC-423D-ADB0-528A477FA2F3}" dt="2024-12-09T05:24:13.786" v="307" actId="1037"/>
        <pc:sldMkLst>
          <pc:docMk/>
          <pc:sldMk cId="3047779375" sldId="1096"/>
        </pc:sldMkLst>
      </pc:sldChg>
    </pc:docChg>
  </pc:docChgLst>
  <pc:docChgLst>
    <pc:chgData name="Lee, Yeahyun (SEL-WSW)" userId="09a96d44-b95f-4420-86d0-b5adc9d13b2a" providerId="ADAL" clId="{059EE7F8-AE8E-4110-8271-88ABD909F633}"/>
    <pc:docChg chg="addSld modSld">
      <pc:chgData name="Lee, Yeahyun (SEL-WSW)" userId="09a96d44-b95f-4420-86d0-b5adc9d13b2a" providerId="ADAL" clId="{059EE7F8-AE8E-4110-8271-88ABD909F633}" dt="2024-12-17T09:16:35.957" v="0"/>
      <pc:docMkLst>
        <pc:docMk/>
      </pc:docMkLst>
      <pc:sldChg chg="add">
        <pc:chgData name="Lee, Yeahyun (SEL-WSW)" userId="09a96d44-b95f-4420-86d0-b5adc9d13b2a" providerId="ADAL" clId="{059EE7F8-AE8E-4110-8271-88ABD909F633}" dt="2024-12-17T09:16:35.957" v="0"/>
        <pc:sldMkLst>
          <pc:docMk/>
          <pc:sldMk cId="511046946" sldId="256"/>
        </pc:sldMkLst>
      </pc:sldChg>
    </pc:docChg>
  </pc:docChgLst>
  <pc:docChgLst>
    <pc:chgData name="Lee, Jihyun (SEL-WSW)" userId="beefbd5c-b4fc-48e0-9911-8a3e08e1f212" providerId="ADAL" clId="{1B49C2CA-45E5-4872-A724-162D4F4ABC57}"/>
    <pc:docChg chg="undo custSel addSld delSld modSld sldOrd">
      <pc:chgData name="Lee, Jihyun (SEL-WSW)" userId="beefbd5c-b4fc-48e0-9911-8a3e08e1f212" providerId="ADAL" clId="{1B49C2CA-45E5-4872-A724-162D4F4ABC57}" dt="2024-12-18T07:06:10.680" v="2024" actId="6549"/>
      <pc:docMkLst>
        <pc:docMk/>
      </pc:docMkLst>
      <pc:sldChg chg="addSp delSp modSp mod ord">
        <pc:chgData name="Lee, Jihyun (SEL-WSW)" userId="beefbd5c-b4fc-48e0-9911-8a3e08e1f212" providerId="ADAL" clId="{1B49C2CA-45E5-4872-A724-162D4F4ABC57}" dt="2024-12-18T06:31:33.797" v="1232" actId="1076"/>
        <pc:sldMkLst>
          <pc:docMk/>
          <pc:sldMk cId="511046946" sldId="256"/>
        </pc:sldMkLst>
      </pc:sldChg>
      <pc:sldChg chg="del">
        <pc:chgData name="Lee, Jihyun (SEL-WSW)" userId="beefbd5c-b4fc-48e0-9911-8a3e08e1f212" providerId="ADAL" clId="{1B49C2CA-45E5-4872-A724-162D4F4ABC57}" dt="2024-12-18T05:59:52.259" v="140" actId="47"/>
        <pc:sldMkLst>
          <pc:docMk/>
          <pc:sldMk cId="966763833" sldId="1098"/>
        </pc:sldMkLst>
      </pc:sldChg>
      <pc:sldChg chg="addSp delSp modSp mod">
        <pc:chgData name="Lee, Jihyun (SEL-WSW)" userId="beefbd5c-b4fc-48e0-9911-8a3e08e1f212" providerId="ADAL" clId="{1B49C2CA-45E5-4872-A724-162D4F4ABC57}" dt="2024-12-18T06:49:51.800" v="1736" actId="20577"/>
        <pc:sldMkLst>
          <pc:docMk/>
          <pc:sldMk cId="4206491276" sldId="1099"/>
        </pc:sldMkLst>
        <pc:spChg chg="add mod">
          <ac:chgData name="Lee, Jihyun (SEL-WSW)" userId="beefbd5c-b4fc-48e0-9911-8a3e08e1f212" providerId="ADAL" clId="{1B49C2CA-45E5-4872-A724-162D4F4ABC57}" dt="2024-12-18T06:46:30.425" v="1642" actId="1035"/>
          <ac:spMkLst>
            <pc:docMk/>
            <pc:sldMk cId="4206491276" sldId="1099"/>
            <ac:spMk id="5" creationId="{DF293020-019E-3E0B-0CFA-217FAA15D8D6}"/>
          </ac:spMkLst>
        </pc:spChg>
        <pc:spChg chg="add mod">
          <ac:chgData name="Lee, Jihyun (SEL-WSW)" userId="beefbd5c-b4fc-48e0-9911-8a3e08e1f212" providerId="ADAL" clId="{1B49C2CA-45E5-4872-A724-162D4F4ABC57}" dt="2024-12-18T06:46:30.425" v="1642" actId="1035"/>
          <ac:spMkLst>
            <pc:docMk/>
            <pc:sldMk cId="4206491276" sldId="1099"/>
            <ac:spMk id="7" creationId="{14DABEEA-4764-C178-A2C5-07130045D110}"/>
          </ac:spMkLst>
        </pc:spChg>
        <pc:spChg chg="add mod">
          <ac:chgData name="Lee, Jihyun (SEL-WSW)" userId="beefbd5c-b4fc-48e0-9911-8a3e08e1f212" providerId="ADAL" clId="{1B49C2CA-45E5-4872-A724-162D4F4ABC57}" dt="2024-12-18T06:46:30.425" v="1642" actId="1035"/>
          <ac:spMkLst>
            <pc:docMk/>
            <pc:sldMk cId="4206491276" sldId="1099"/>
            <ac:spMk id="9" creationId="{C3A87F3A-19E4-2C8D-51C0-17D039A02B24}"/>
          </ac:spMkLst>
        </pc:spChg>
        <pc:spChg chg="add mod">
          <ac:chgData name="Lee, Jihyun (SEL-WSW)" userId="beefbd5c-b4fc-48e0-9911-8a3e08e1f212" providerId="ADAL" clId="{1B49C2CA-45E5-4872-A724-162D4F4ABC57}" dt="2024-12-18T06:45:15.208" v="1565" actId="255"/>
          <ac:spMkLst>
            <pc:docMk/>
            <pc:sldMk cId="4206491276" sldId="1099"/>
            <ac:spMk id="14" creationId="{38537F4F-6AF2-87C8-3C00-23A5AE968F6D}"/>
          </ac:spMkLst>
        </pc:spChg>
        <pc:spChg chg="add mod">
          <ac:chgData name="Lee, Jihyun (SEL-WSW)" userId="beefbd5c-b4fc-48e0-9911-8a3e08e1f212" providerId="ADAL" clId="{1B49C2CA-45E5-4872-A724-162D4F4ABC57}" dt="2024-12-18T06:47:31.044" v="1708" actId="14100"/>
          <ac:spMkLst>
            <pc:docMk/>
            <pc:sldMk cId="4206491276" sldId="1099"/>
            <ac:spMk id="16" creationId="{79958D48-B48A-EEC5-8D86-D7E7451B9BD3}"/>
          </ac:spMkLst>
        </pc:spChg>
        <pc:spChg chg="add mod">
          <ac:chgData name="Lee, Jihyun (SEL-WSW)" userId="beefbd5c-b4fc-48e0-9911-8a3e08e1f212" providerId="ADAL" clId="{1B49C2CA-45E5-4872-A724-162D4F4ABC57}" dt="2024-12-18T06:18:07.537" v="762" actId="1076"/>
          <ac:spMkLst>
            <pc:docMk/>
            <pc:sldMk cId="4206491276" sldId="1099"/>
            <ac:spMk id="17" creationId="{465BA810-F703-8D3F-8305-1B1DC1E60656}"/>
          </ac:spMkLst>
        </pc:spChg>
        <pc:spChg chg="add mod">
          <ac:chgData name="Lee, Jihyun (SEL-WSW)" userId="beefbd5c-b4fc-48e0-9911-8a3e08e1f212" providerId="ADAL" clId="{1B49C2CA-45E5-4872-A724-162D4F4ABC57}" dt="2024-12-18T06:18:07.537" v="762" actId="1076"/>
          <ac:spMkLst>
            <pc:docMk/>
            <pc:sldMk cId="4206491276" sldId="1099"/>
            <ac:spMk id="18" creationId="{D31502E4-903E-D0C3-7615-094EC2029544}"/>
          </ac:spMkLst>
        </pc:spChg>
        <pc:spChg chg="add mod">
          <ac:chgData name="Lee, Jihyun (SEL-WSW)" userId="beefbd5c-b4fc-48e0-9911-8a3e08e1f212" providerId="ADAL" clId="{1B49C2CA-45E5-4872-A724-162D4F4ABC57}" dt="2024-12-18T06:47:20.308" v="1692" actId="1036"/>
          <ac:spMkLst>
            <pc:docMk/>
            <pc:sldMk cId="4206491276" sldId="1099"/>
            <ac:spMk id="19" creationId="{6B7AA69B-BB94-6C69-7F04-D9991825E566}"/>
          </ac:spMkLst>
        </pc:spChg>
        <pc:spChg chg="add mod">
          <ac:chgData name="Lee, Jihyun (SEL-WSW)" userId="beefbd5c-b4fc-48e0-9911-8a3e08e1f212" providerId="ADAL" clId="{1B49C2CA-45E5-4872-A724-162D4F4ABC57}" dt="2024-12-18T06:47:20.308" v="1692" actId="1036"/>
          <ac:spMkLst>
            <pc:docMk/>
            <pc:sldMk cId="4206491276" sldId="1099"/>
            <ac:spMk id="20" creationId="{B15207C1-BDED-8157-EE77-23D94F222B1A}"/>
          </ac:spMkLst>
        </pc:spChg>
        <pc:spChg chg="add mod">
          <ac:chgData name="Lee, Jihyun (SEL-WSW)" userId="beefbd5c-b4fc-48e0-9911-8a3e08e1f212" providerId="ADAL" clId="{1B49C2CA-45E5-4872-A724-162D4F4ABC57}" dt="2024-12-18T06:47:20.308" v="1692" actId="1036"/>
          <ac:spMkLst>
            <pc:docMk/>
            <pc:sldMk cId="4206491276" sldId="1099"/>
            <ac:spMk id="25" creationId="{D9304864-0AAB-820A-7B7B-847327B757DA}"/>
          </ac:spMkLst>
        </pc:spChg>
        <pc:spChg chg="add mod">
          <ac:chgData name="Lee, Jihyun (SEL-WSW)" userId="beefbd5c-b4fc-48e0-9911-8a3e08e1f212" providerId="ADAL" clId="{1B49C2CA-45E5-4872-A724-162D4F4ABC57}" dt="2024-12-18T06:49:51.800" v="1736" actId="20577"/>
          <ac:spMkLst>
            <pc:docMk/>
            <pc:sldMk cId="4206491276" sldId="1099"/>
            <ac:spMk id="26" creationId="{529BC32C-72F4-2D87-3966-624B7657E0EC}"/>
          </ac:spMkLst>
        </pc:spChg>
        <pc:spChg chg="mod topLvl">
          <ac:chgData name="Lee, Jihyun (SEL-WSW)" userId="beefbd5c-b4fc-48e0-9911-8a3e08e1f212" providerId="ADAL" clId="{1B49C2CA-45E5-4872-A724-162D4F4ABC57}" dt="2024-12-18T06:45:09.238" v="1564" actId="255"/>
          <ac:spMkLst>
            <pc:docMk/>
            <pc:sldMk cId="4206491276" sldId="1099"/>
            <ac:spMk id="43" creationId="{AF5BE83D-564D-7C57-6C7F-D5F68C450064}"/>
          </ac:spMkLst>
        </pc:spChg>
        <pc:spChg chg="mod topLvl">
          <ac:chgData name="Lee, Jihyun (SEL-WSW)" userId="beefbd5c-b4fc-48e0-9911-8a3e08e1f212" providerId="ADAL" clId="{1B49C2CA-45E5-4872-A724-162D4F4ABC57}" dt="2024-12-18T06:45:09.238" v="1564" actId="255"/>
          <ac:spMkLst>
            <pc:docMk/>
            <pc:sldMk cId="4206491276" sldId="1099"/>
            <ac:spMk id="47" creationId="{52C46671-5941-6582-9481-955445031995}"/>
          </ac:spMkLst>
        </pc:spChg>
        <pc:spChg chg="mod topLvl">
          <ac:chgData name="Lee, Jihyun (SEL-WSW)" userId="beefbd5c-b4fc-48e0-9911-8a3e08e1f212" providerId="ADAL" clId="{1B49C2CA-45E5-4872-A724-162D4F4ABC57}" dt="2024-12-18T06:45:09.238" v="1564" actId="255"/>
          <ac:spMkLst>
            <pc:docMk/>
            <pc:sldMk cId="4206491276" sldId="1099"/>
            <ac:spMk id="49" creationId="{0675097F-2F15-FB21-9E81-2321FEDF43B3}"/>
          </ac:spMkLst>
        </pc:spChg>
        <pc:picChg chg="add mod">
          <ac:chgData name="Lee, Jihyun (SEL-WSW)" userId="beefbd5c-b4fc-48e0-9911-8a3e08e1f212" providerId="ADAL" clId="{1B49C2CA-45E5-4872-A724-162D4F4ABC57}" dt="2024-12-18T06:18:07.537" v="762" actId="1076"/>
          <ac:picMkLst>
            <pc:docMk/>
            <pc:sldMk cId="4206491276" sldId="1099"/>
            <ac:picMk id="15" creationId="{B3CD7D6E-9C93-1644-0844-A57C9FD5EB3F}"/>
          </ac:picMkLst>
        </pc:picChg>
        <pc:picChg chg="mod topLvl">
          <ac:chgData name="Lee, Jihyun (SEL-WSW)" userId="beefbd5c-b4fc-48e0-9911-8a3e08e1f212" providerId="ADAL" clId="{1B49C2CA-45E5-4872-A724-162D4F4ABC57}" dt="2024-12-18T06:30:24.346" v="1207" actId="164"/>
          <ac:picMkLst>
            <pc:docMk/>
            <pc:sldMk cId="4206491276" sldId="1099"/>
            <ac:picMk id="50" creationId="{D76035FD-617D-9DAD-76EA-2039B7466EA4}"/>
          </ac:picMkLst>
        </pc:picChg>
        <pc:picChg chg="mod topLvl">
          <ac:chgData name="Lee, Jihyun (SEL-WSW)" userId="beefbd5c-b4fc-48e0-9911-8a3e08e1f212" providerId="ADAL" clId="{1B49C2CA-45E5-4872-A724-162D4F4ABC57}" dt="2024-12-18T06:30:24.346" v="1207" actId="164"/>
          <ac:picMkLst>
            <pc:docMk/>
            <pc:sldMk cId="4206491276" sldId="1099"/>
            <ac:picMk id="51" creationId="{6F2E09E5-687B-10D9-355F-4746EA7A3387}"/>
          </ac:picMkLst>
        </pc:picChg>
        <pc:picChg chg="mod topLvl">
          <ac:chgData name="Lee, Jihyun (SEL-WSW)" userId="beefbd5c-b4fc-48e0-9911-8a3e08e1f212" providerId="ADAL" clId="{1B49C2CA-45E5-4872-A724-162D4F4ABC57}" dt="2024-12-18T06:30:24.346" v="1207" actId="164"/>
          <ac:picMkLst>
            <pc:docMk/>
            <pc:sldMk cId="4206491276" sldId="1099"/>
            <ac:picMk id="52" creationId="{C153B9EE-82C6-7049-FCAE-01AA0CC90081}"/>
          </ac:picMkLst>
        </pc:picChg>
      </pc:sldChg>
      <pc:sldChg chg="addSp delSp modSp del mod">
        <pc:chgData name="Lee, Jihyun (SEL-WSW)" userId="beefbd5c-b4fc-48e0-9911-8a3e08e1f212" providerId="ADAL" clId="{1B49C2CA-45E5-4872-A724-162D4F4ABC57}" dt="2024-12-18T06:05:33.477" v="383" actId="47"/>
        <pc:sldMkLst>
          <pc:docMk/>
          <pc:sldMk cId="1204228901" sldId="1101"/>
        </pc:sldMkLst>
      </pc:sldChg>
      <pc:sldChg chg="add del">
        <pc:chgData name="Lee, Jihyun (SEL-WSW)" userId="beefbd5c-b4fc-48e0-9911-8a3e08e1f212" providerId="ADAL" clId="{1B49C2CA-45E5-4872-A724-162D4F4ABC57}" dt="2024-12-18T06:25:13.591" v="1009"/>
        <pc:sldMkLst>
          <pc:docMk/>
          <pc:sldMk cId="2925599233" sldId="1101"/>
        </pc:sldMkLst>
      </pc:sldChg>
      <pc:sldChg chg="addSp delSp modSp add mod">
        <pc:chgData name="Lee, Jihyun (SEL-WSW)" userId="beefbd5c-b4fc-48e0-9911-8a3e08e1f212" providerId="ADAL" clId="{1B49C2CA-45E5-4872-A724-162D4F4ABC57}" dt="2024-12-18T07:06:10.680" v="2024" actId="6549"/>
        <pc:sldMkLst>
          <pc:docMk/>
          <pc:sldMk cId="3313551958" sldId="1101"/>
        </pc:sldMkLst>
        <pc:spChg chg="mod">
          <ac:chgData name="Lee, Jihyun (SEL-WSW)" userId="beefbd5c-b4fc-48e0-9911-8a3e08e1f212" providerId="ADAL" clId="{1B49C2CA-45E5-4872-A724-162D4F4ABC57}" dt="2024-12-18T07:06:10.680" v="2024" actId="6549"/>
          <ac:spMkLst>
            <pc:docMk/>
            <pc:sldMk cId="3313551958" sldId="1101"/>
            <ac:spMk id="6" creationId="{CBCA93B4-B680-46D4-8923-5F731A3BF697}"/>
          </ac:spMkLst>
        </pc:spChg>
        <pc:spChg chg="add mod">
          <ac:chgData name="Lee, Jihyun (SEL-WSW)" userId="beefbd5c-b4fc-48e0-9911-8a3e08e1f212" providerId="ADAL" clId="{1B49C2CA-45E5-4872-A724-162D4F4ABC57}" dt="2024-12-18T07:05:07.526" v="1941" actId="1037"/>
          <ac:spMkLst>
            <pc:docMk/>
            <pc:sldMk cId="3313551958" sldId="1101"/>
            <ac:spMk id="32" creationId="{4A4D5B90-C75D-73F7-C93E-0E538EAFA57F}"/>
          </ac:spMkLst>
        </pc:spChg>
        <pc:spChg chg="add mod">
          <ac:chgData name="Lee, Jihyun (SEL-WSW)" userId="beefbd5c-b4fc-48e0-9911-8a3e08e1f212" providerId="ADAL" clId="{1B49C2CA-45E5-4872-A724-162D4F4ABC57}" dt="2024-12-18T07:05:07.526" v="1941" actId="1037"/>
          <ac:spMkLst>
            <pc:docMk/>
            <pc:sldMk cId="3313551958" sldId="1101"/>
            <ac:spMk id="33" creationId="{D28A2DF9-4F5A-881A-8EBF-6C84E6341C72}"/>
          </ac:spMkLst>
        </pc:spChg>
        <pc:spChg chg="add mod">
          <ac:chgData name="Lee, Jihyun (SEL-WSW)" userId="beefbd5c-b4fc-48e0-9911-8a3e08e1f212" providerId="ADAL" clId="{1B49C2CA-45E5-4872-A724-162D4F4ABC57}" dt="2024-12-18T07:05:07.526" v="1941" actId="1037"/>
          <ac:spMkLst>
            <pc:docMk/>
            <pc:sldMk cId="3313551958" sldId="1101"/>
            <ac:spMk id="34" creationId="{A3EF6E31-A8C4-F815-EDB5-EAD7B9F0FFD4}"/>
          </ac:spMkLst>
        </pc:spChg>
        <pc:spChg chg="add mod">
          <ac:chgData name="Lee, Jihyun (SEL-WSW)" userId="beefbd5c-b4fc-48e0-9911-8a3e08e1f212" providerId="ADAL" clId="{1B49C2CA-45E5-4872-A724-162D4F4ABC57}" dt="2024-12-18T07:05:55.359" v="2021" actId="1076"/>
          <ac:spMkLst>
            <pc:docMk/>
            <pc:sldMk cId="3313551958" sldId="1101"/>
            <ac:spMk id="35" creationId="{49FBD999-A7E5-B89D-9726-946D6930D239}"/>
          </ac:spMkLst>
        </pc:spChg>
      </pc:sldChg>
      <pc:sldChg chg="addSp delSp modSp add del mod">
        <pc:chgData name="Lee, Jihyun (SEL-WSW)" userId="beefbd5c-b4fc-48e0-9911-8a3e08e1f212" providerId="ADAL" clId="{1B49C2CA-45E5-4872-A724-162D4F4ABC57}" dt="2024-12-18T06:05:13.816" v="382" actId="47"/>
        <pc:sldMkLst>
          <pc:docMk/>
          <pc:sldMk cId="2240091444" sldId="1102"/>
        </pc:sldMkLst>
      </pc:sldChg>
    </pc:docChg>
  </pc:docChgLst>
  <pc:docChgLst>
    <pc:chgData name="Lee, Yeahyun (SEL-WSW)" userId="09a96d44-b95f-4420-86d0-b5adc9d13b2a" providerId="ADAL" clId="{4B9DE83B-34EB-458D-9170-89AAA52E80B8}"/>
    <pc:docChg chg="custSel modSld">
      <pc:chgData name="Lee, Yeahyun (SEL-WSW)" userId="09a96d44-b95f-4420-86d0-b5adc9d13b2a" providerId="ADAL" clId="{4B9DE83B-34EB-458D-9170-89AAA52E80B8}" dt="2024-12-20T02:20:59.966" v="76"/>
      <pc:docMkLst>
        <pc:docMk/>
      </pc:docMkLst>
      <pc:sldChg chg="modSp">
        <pc:chgData name="Lee, Yeahyun (SEL-WSW)" userId="09a96d44-b95f-4420-86d0-b5adc9d13b2a" providerId="ADAL" clId="{4B9DE83B-34EB-458D-9170-89AAA52E80B8}" dt="2024-12-20T02:13:43.621" v="55"/>
        <pc:sldMkLst>
          <pc:docMk/>
          <pc:sldMk cId="777723449" sldId="652"/>
        </pc:sldMkLst>
        <pc:graphicFrameChg chg="mod">
          <ac:chgData name="Lee, Yeahyun (SEL-WSW)" userId="09a96d44-b95f-4420-86d0-b5adc9d13b2a" providerId="ADAL" clId="{4B9DE83B-34EB-458D-9170-89AAA52E80B8}" dt="2024-12-20T02:13:43.621" v="55"/>
          <ac:graphicFrameMkLst>
            <pc:docMk/>
            <pc:sldMk cId="777723449" sldId="652"/>
            <ac:graphicFrameMk id="7" creationId="{17610681-00FE-0334-0474-5FC90916A930}"/>
          </ac:graphicFrameMkLst>
        </pc:graphicFrameChg>
      </pc:sldChg>
      <pc:sldChg chg="addSp delSp modSp mod">
        <pc:chgData name="Lee, Yeahyun (SEL-WSW)" userId="09a96d44-b95f-4420-86d0-b5adc9d13b2a" providerId="ADAL" clId="{4B9DE83B-34EB-458D-9170-89AAA52E80B8}" dt="2024-12-20T02:15:51.701" v="68"/>
        <pc:sldMkLst>
          <pc:docMk/>
          <pc:sldMk cId="3429589262" sldId="1095"/>
        </pc:sldMkLst>
      </pc:sldChg>
      <pc:sldChg chg="addSp delSp modSp mod">
        <pc:chgData name="Lee, Yeahyun (SEL-WSW)" userId="09a96d44-b95f-4420-86d0-b5adc9d13b2a" providerId="ADAL" clId="{4B9DE83B-34EB-458D-9170-89AAA52E80B8}" dt="2024-12-20T02:20:53.367" v="72" actId="207"/>
        <pc:sldMkLst>
          <pc:docMk/>
          <pc:sldMk cId="4206491276" sldId="1099"/>
        </pc:sldMkLst>
      </pc:sldChg>
      <pc:sldChg chg="addSp delSp modSp mod">
        <pc:chgData name="Lee, Yeahyun (SEL-WSW)" userId="09a96d44-b95f-4420-86d0-b5adc9d13b2a" providerId="ADAL" clId="{4B9DE83B-34EB-458D-9170-89AAA52E80B8}" dt="2024-12-20T02:20:57.286" v="74"/>
        <pc:sldMkLst>
          <pc:docMk/>
          <pc:sldMk cId="598745645" sldId="1100"/>
        </pc:sldMkLst>
      </pc:sldChg>
      <pc:sldChg chg="addSp delSp modSp mod">
        <pc:chgData name="Lee, Yeahyun (SEL-WSW)" userId="09a96d44-b95f-4420-86d0-b5adc9d13b2a" providerId="ADAL" clId="{4B9DE83B-34EB-458D-9170-89AAA52E80B8}" dt="2024-12-20T02:20:59.966" v="76"/>
        <pc:sldMkLst>
          <pc:docMk/>
          <pc:sldMk cId="3313551958" sldId="1101"/>
        </pc:sldMkLst>
      </pc:sldChg>
      <pc:sldChg chg="addSp modSp mod">
        <pc:chgData name="Lee, Yeahyun (SEL-WSW)" userId="09a96d44-b95f-4420-86d0-b5adc9d13b2a" providerId="ADAL" clId="{4B9DE83B-34EB-458D-9170-89AAA52E80B8}" dt="2024-12-20T02:15:49.099" v="66" actId="14100"/>
        <pc:sldMkLst>
          <pc:docMk/>
          <pc:sldMk cId="540757436" sldId="1102"/>
        </pc:sldMkLst>
        <pc:graphicFrameChg chg="mod modGraphic">
          <ac:chgData name="Lee, Yeahyun (SEL-WSW)" userId="09a96d44-b95f-4420-86d0-b5adc9d13b2a" providerId="ADAL" clId="{4B9DE83B-34EB-458D-9170-89AAA52E80B8}" dt="2024-12-20T01:04:12.098" v="54"/>
          <ac:graphicFrameMkLst>
            <pc:docMk/>
            <pc:sldMk cId="540757436" sldId="1102"/>
            <ac:graphicFrameMk id="3" creationId="{FB2AEF1E-FA0C-5A6D-A767-E26D98BC5AF8}"/>
          </ac:graphicFrameMkLst>
        </pc:graphicFrameChg>
      </pc:sldChg>
    </pc:docChg>
  </pc:docChgLst>
  <pc:docChgLst>
    <pc:chgData name="Lee, Jihyun (SEL-WSW)" userId="S::jlee2@webershandwick.com::beefbd5c-b4fc-48e0-9911-8a3e08e1f212" providerId="AD" clId="Web-{701E8B89-B5AA-5548-820B-2219C07B976D}"/>
    <pc:docChg chg="modSld">
      <pc:chgData name="Lee, Jihyun (SEL-WSW)" userId="S::jlee2@webershandwick.com::beefbd5c-b4fc-48e0-9911-8a3e08e1f212" providerId="AD" clId="Web-{701E8B89-B5AA-5548-820B-2219C07B976D}" dt="2024-12-09T05:32:07.660" v="93"/>
      <pc:docMkLst>
        <pc:docMk/>
      </pc:docMkLst>
      <pc:sldChg chg="modSp">
        <pc:chgData name="Lee, Jihyun (SEL-WSW)" userId="S::jlee2@webershandwick.com::beefbd5c-b4fc-48e0-9911-8a3e08e1f212" providerId="AD" clId="Web-{701E8B89-B5AA-5548-820B-2219C07B976D}" dt="2024-12-09T05:32:07.660" v="93"/>
        <pc:sldMkLst>
          <pc:docMk/>
          <pc:sldMk cId="3885678563" sldId="646"/>
        </pc:sldMkLst>
      </pc:sldChg>
    </pc:docChg>
  </pc:docChgLst>
  <pc:docChgLst>
    <pc:chgData name="Kang, Dasom (SEL-WSW)" userId="8bf609a6-983a-4c18-bb27-706e29274acc" providerId="ADAL" clId="{25D988B1-1F51-4424-9EF5-22641481F935}"/>
    <pc:docChg chg="undo custSel modSld">
      <pc:chgData name="Kang, Dasom (SEL-WSW)" userId="8bf609a6-983a-4c18-bb27-706e29274acc" providerId="ADAL" clId="{25D988B1-1F51-4424-9EF5-22641481F935}" dt="2024-12-18T09:22:13.819" v="3" actId="1076"/>
      <pc:docMkLst>
        <pc:docMk/>
      </pc:docMkLst>
      <pc:sldChg chg="modSp mod">
        <pc:chgData name="Kang, Dasom (SEL-WSW)" userId="8bf609a6-983a-4c18-bb27-706e29274acc" providerId="ADAL" clId="{25D988B1-1F51-4424-9EF5-22641481F935}" dt="2024-12-18T09:22:13.819" v="3" actId="1076"/>
        <pc:sldMkLst>
          <pc:docMk/>
          <pc:sldMk cId="2436967571" sldId="1093"/>
        </pc:sldMkLst>
        <pc:spChg chg="mod">
          <ac:chgData name="Kang, Dasom (SEL-WSW)" userId="8bf609a6-983a-4c18-bb27-706e29274acc" providerId="ADAL" clId="{25D988B1-1F51-4424-9EF5-22641481F935}" dt="2024-12-18T09:22:13.489" v="2" actId="1076"/>
          <ac:spMkLst>
            <pc:docMk/>
            <pc:sldMk cId="2436967571" sldId="1093"/>
            <ac:spMk id="6" creationId="{AB22BED9-16E6-4459-7433-EE3AF63ECAAE}"/>
          </ac:spMkLst>
        </pc:spChg>
        <pc:picChg chg="mod">
          <ac:chgData name="Kang, Dasom (SEL-WSW)" userId="8bf609a6-983a-4c18-bb27-706e29274acc" providerId="ADAL" clId="{25D988B1-1F51-4424-9EF5-22641481F935}" dt="2024-12-18T09:22:13.819" v="3" actId="1076"/>
          <ac:picMkLst>
            <pc:docMk/>
            <pc:sldMk cId="2436967571" sldId="1093"/>
            <ac:picMk id="1028" creationId="{3FF9CA59-2C5D-94CD-EA70-AE4C52269044}"/>
          </ac:picMkLst>
        </pc:picChg>
      </pc:sldChg>
    </pc:docChg>
  </pc:docChgLst>
  <pc:docChgLst>
    <pc:chgData name="Lee, Jihyun (SEL-WSW)" userId="S::jlee2@webershandwick.com::beefbd5c-b4fc-48e0-9911-8a3e08e1f212" providerId="AD" clId="Web-{F2A6206B-D2B6-08DF-87BC-54A1B5347A36}"/>
    <pc:docChg chg="modSld">
      <pc:chgData name="Lee, Jihyun (SEL-WSW)" userId="S::jlee2@webershandwick.com::beefbd5c-b4fc-48e0-9911-8a3e08e1f212" providerId="AD" clId="Web-{F2A6206B-D2B6-08DF-87BC-54A1B5347A36}" dt="2024-12-09T06:28:45.486" v="13"/>
      <pc:docMkLst>
        <pc:docMk/>
      </pc:docMkLst>
      <pc:sldChg chg="modSp">
        <pc:chgData name="Lee, Jihyun (SEL-WSW)" userId="S::jlee2@webershandwick.com::beefbd5c-b4fc-48e0-9911-8a3e08e1f212" providerId="AD" clId="Web-{F2A6206B-D2B6-08DF-87BC-54A1B5347A36}" dt="2024-12-09T06:28:45.486" v="13"/>
        <pc:sldMkLst>
          <pc:docMk/>
          <pc:sldMk cId="3885678563" sldId="646"/>
        </pc:sldMkLst>
      </pc:sldChg>
    </pc:docChg>
  </pc:docChgLst>
  <pc:docChgLst>
    <pc:chgData name="Lee, Jihyun (SEL-WSW)" userId="S::jlee2@webershandwick.com::beefbd5c-b4fc-48e0-9911-8a3e08e1f212" providerId="AD" clId="Web-{85AA3022-42D8-76FA-ECC0-B1BF198AAECB}"/>
    <pc:docChg chg="modSld">
      <pc:chgData name="Lee, Jihyun (SEL-WSW)" userId="S::jlee2@webershandwick.com::beefbd5c-b4fc-48e0-9911-8a3e08e1f212" providerId="AD" clId="Web-{85AA3022-42D8-76FA-ECC0-B1BF198AAECB}" dt="2024-12-10T05:15:50.941" v="16"/>
      <pc:docMkLst>
        <pc:docMk/>
      </pc:docMkLst>
      <pc:sldChg chg="modSp">
        <pc:chgData name="Lee, Jihyun (SEL-WSW)" userId="S::jlee2@webershandwick.com::beefbd5c-b4fc-48e0-9911-8a3e08e1f212" providerId="AD" clId="Web-{85AA3022-42D8-76FA-ECC0-B1BF198AAECB}" dt="2024-12-10T05:15:50.941" v="16"/>
        <pc:sldMkLst>
          <pc:docMk/>
          <pc:sldMk cId="777723449" sldId="652"/>
        </pc:sldMkLst>
        <pc:graphicFrameChg chg="mod modGraphic">
          <ac:chgData name="Lee, Jihyun (SEL-WSW)" userId="S::jlee2@webershandwick.com::beefbd5c-b4fc-48e0-9911-8a3e08e1f212" providerId="AD" clId="Web-{85AA3022-42D8-76FA-ECC0-B1BF198AAECB}" dt="2024-12-10T05:15:50.941" v="16"/>
          <ac:graphicFrameMkLst>
            <pc:docMk/>
            <pc:sldMk cId="777723449" sldId="652"/>
            <ac:graphicFrameMk id="7" creationId="{17610681-00FE-0334-0474-5FC90916A930}"/>
          </ac:graphicFrameMkLst>
        </pc:graphicFrameChg>
      </pc:sldChg>
    </pc:docChg>
  </pc:docChgLst>
  <pc:docChgLst>
    <pc:chgData name="Lee, Jihyun (SEL-WSW)" userId="beefbd5c-b4fc-48e0-9911-8a3e08e1f212" providerId="ADAL" clId="{3425A6FC-69C8-47F5-8F80-F17742BE22D1}"/>
    <pc:docChg chg="undo redo custSel addSld delSld modSld">
      <pc:chgData name="Lee, Jihyun (SEL-WSW)" userId="beefbd5c-b4fc-48e0-9911-8a3e08e1f212" providerId="ADAL" clId="{3425A6FC-69C8-47F5-8F80-F17742BE22D1}" dt="2024-12-17T08:23:00.593" v="2419" actId="1036"/>
      <pc:docMkLst>
        <pc:docMk/>
      </pc:docMkLst>
      <pc:sldChg chg="modSp mod">
        <pc:chgData name="Lee, Jihyun (SEL-WSW)" userId="beefbd5c-b4fc-48e0-9911-8a3e08e1f212" providerId="ADAL" clId="{3425A6FC-69C8-47F5-8F80-F17742BE22D1}" dt="2024-12-17T04:59:16.917" v="1303" actId="20577"/>
        <pc:sldMkLst>
          <pc:docMk/>
          <pc:sldMk cId="777723449" sldId="652"/>
        </pc:sldMkLst>
        <pc:graphicFrameChg chg="modGraphic">
          <ac:chgData name="Lee, Jihyun (SEL-WSW)" userId="beefbd5c-b4fc-48e0-9911-8a3e08e1f212" providerId="ADAL" clId="{3425A6FC-69C8-47F5-8F80-F17742BE22D1}" dt="2024-12-17T04:59:16.917" v="1303" actId="20577"/>
          <ac:graphicFrameMkLst>
            <pc:docMk/>
            <pc:sldMk cId="777723449" sldId="652"/>
            <ac:graphicFrameMk id="7" creationId="{17610681-00FE-0334-0474-5FC90916A930}"/>
          </ac:graphicFrameMkLst>
        </pc:graphicFrameChg>
      </pc:sldChg>
      <pc:sldChg chg="addSp delSp modSp mod">
        <pc:chgData name="Lee, Jihyun (SEL-WSW)" userId="beefbd5c-b4fc-48e0-9911-8a3e08e1f212" providerId="ADAL" clId="{3425A6FC-69C8-47F5-8F80-F17742BE22D1}" dt="2024-12-17T01:47:27.980" v="358" actId="1037"/>
        <pc:sldMkLst>
          <pc:docMk/>
          <pc:sldMk cId="2436967571" sldId="1093"/>
        </pc:sldMkLst>
        <pc:spChg chg="mod">
          <ac:chgData name="Lee, Jihyun (SEL-WSW)" userId="beefbd5c-b4fc-48e0-9911-8a3e08e1f212" providerId="ADAL" clId="{3425A6FC-69C8-47F5-8F80-F17742BE22D1}" dt="2024-12-17T01:47:27.980" v="358" actId="1037"/>
          <ac:spMkLst>
            <pc:docMk/>
            <pc:sldMk cId="2436967571" sldId="1093"/>
            <ac:spMk id="5" creationId="{09973873-D619-390B-0979-24AF67208611}"/>
          </ac:spMkLst>
        </pc:spChg>
        <pc:spChg chg="mod">
          <ac:chgData name="Lee, Jihyun (SEL-WSW)" userId="beefbd5c-b4fc-48e0-9911-8a3e08e1f212" providerId="ADAL" clId="{3425A6FC-69C8-47F5-8F80-F17742BE22D1}" dt="2024-12-17T01:47:27.980" v="358" actId="1037"/>
          <ac:spMkLst>
            <pc:docMk/>
            <pc:sldMk cId="2436967571" sldId="1093"/>
            <ac:spMk id="6" creationId="{AB22BED9-16E6-4459-7433-EE3AF63ECAAE}"/>
          </ac:spMkLst>
        </pc:spChg>
        <pc:spChg chg="mod">
          <ac:chgData name="Lee, Jihyun (SEL-WSW)" userId="beefbd5c-b4fc-48e0-9911-8a3e08e1f212" providerId="ADAL" clId="{3425A6FC-69C8-47F5-8F80-F17742BE22D1}" dt="2024-12-17T01:47:27.980" v="358" actId="1037"/>
          <ac:spMkLst>
            <pc:docMk/>
            <pc:sldMk cId="2436967571" sldId="1093"/>
            <ac:spMk id="7" creationId="{BC3E811A-83F3-BA15-EA06-9FE875491C5D}"/>
          </ac:spMkLst>
        </pc:spChg>
        <pc:spChg chg="mod">
          <ac:chgData name="Lee, Jihyun (SEL-WSW)" userId="beefbd5c-b4fc-48e0-9911-8a3e08e1f212" providerId="ADAL" clId="{3425A6FC-69C8-47F5-8F80-F17742BE22D1}" dt="2024-12-17T01:47:27.980" v="358" actId="1037"/>
          <ac:spMkLst>
            <pc:docMk/>
            <pc:sldMk cId="2436967571" sldId="1093"/>
            <ac:spMk id="9" creationId="{66540339-9023-B370-427F-1A560F2A3642}"/>
          </ac:spMkLst>
        </pc:spChg>
        <pc:spChg chg="mod">
          <ac:chgData name="Lee, Jihyun (SEL-WSW)" userId="beefbd5c-b4fc-48e0-9911-8a3e08e1f212" providerId="ADAL" clId="{3425A6FC-69C8-47F5-8F80-F17742BE22D1}" dt="2024-12-17T01:47:27.980" v="358" actId="1037"/>
          <ac:spMkLst>
            <pc:docMk/>
            <pc:sldMk cId="2436967571" sldId="1093"/>
            <ac:spMk id="11" creationId="{18BA52F0-B8B3-F1F1-2532-E5FB823B85F0}"/>
          </ac:spMkLst>
        </pc:spChg>
        <pc:spChg chg="mod">
          <ac:chgData name="Lee, Jihyun (SEL-WSW)" userId="beefbd5c-b4fc-48e0-9911-8a3e08e1f212" providerId="ADAL" clId="{3425A6FC-69C8-47F5-8F80-F17742BE22D1}" dt="2024-12-17T01:47:27.980" v="358" actId="1037"/>
          <ac:spMkLst>
            <pc:docMk/>
            <pc:sldMk cId="2436967571" sldId="1093"/>
            <ac:spMk id="20" creationId="{158E91FF-3075-9F31-3D90-85CC81999819}"/>
          </ac:spMkLst>
        </pc:spChg>
        <pc:spChg chg="mod">
          <ac:chgData name="Lee, Jihyun (SEL-WSW)" userId="beefbd5c-b4fc-48e0-9911-8a3e08e1f212" providerId="ADAL" clId="{3425A6FC-69C8-47F5-8F80-F17742BE22D1}" dt="2024-12-17T01:47:27.980" v="358" actId="1037"/>
          <ac:spMkLst>
            <pc:docMk/>
            <pc:sldMk cId="2436967571" sldId="1093"/>
            <ac:spMk id="21" creationId="{1DFD15A9-856B-E938-E7B0-0559C28CF76B}"/>
          </ac:spMkLst>
        </pc:spChg>
        <pc:spChg chg="mod">
          <ac:chgData name="Lee, Jihyun (SEL-WSW)" userId="beefbd5c-b4fc-48e0-9911-8a3e08e1f212" providerId="ADAL" clId="{3425A6FC-69C8-47F5-8F80-F17742BE22D1}" dt="2024-12-17T01:47:27.980" v="358" actId="1037"/>
          <ac:spMkLst>
            <pc:docMk/>
            <pc:sldMk cId="2436967571" sldId="1093"/>
            <ac:spMk id="25" creationId="{15721501-6C2C-0EDC-8E13-89F855B53ECF}"/>
          </ac:spMkLst>
        </pc:spChg>
        <pc:spChg chg="mod">
          <ac:chgData name="Lee, Jihyun (SEL-WSW)" userId="beefbd5c-b4fc-48e0-9911-8a3e08e1f212" providerId="ADAL" clId="{3425A6FC-69C8-47F5-8F80-F17742BE22D1}" dt="2024-12-17T01:47:27.980" v="358" actId="1037"/>
          <ac:spMkLst>
            <pc:docMk/>
            <pc:sldMk cId="2436967571" sldId="1093"/>
            <ac:spMk id="26" creationId="{3E943C06-2C3F-24E2-FBEE-8A7E9D2C9702}"/>
          </ac:spMkLst>
        </pc:spChg>
        <pc:spChg chg="mod">
          <ac:chgData name="Lee, Jihyun (SEL-WSW)" userId="beefbd5c-b4fc-48e0-9911-8a3e08e1f212" providerId="ADAL" clId="{3425A6FC-69C8-47F5-8F80-F17742BE22D1}" dt="2024-12-17T01:47:27.980" v="358" actId="1037"/>
          <ac:spMkLst>
            <pc:docMk/>
            <pc:sldMk cId="2436967571" sldId="1093"/>
            <ac:spMk id="39" creationId="{B767C24B-5A4A-D190-7319-498DEB1CADD2}"/>
          </ac:spMkLst>
        </pc:spChg>
        <pc:spChg chg="mod">
          <ac:chgData name="Lee, Jihyun (SEL-WSW)" userId="beefbd5c-b4fc-48e0-9911-8a3e08e1f212" providerId="ADAL" clId="{3425A6FC-69C8-47F5-8F80-F17742BE22D1}" dt="2024-12-17T01:47:27.980" v="358" actId="1037"/>
          <ac:spMkLst>
            <pc:docMk/>
            <pc:sldMk cId="2436967571" sldId="1093"/>
            <ac:spMk id="43" creationId="{B4C71174-E7C8-3449-0A99-59B3A8CCCA7E}"/>
          </ac:spMkLst>
        </pc:spChg>
        <pc:spChg chg="mod">
          <ac:chgData name="Lee, Jihyun (SEL-WSW)" userId="beefbd5c-b4fc-48e0-9911-8a3e08e1f212" providerId="ADAL" clId="{3425A6FC-69C8-47F5-8F80-F17742BE22D1}" dt="2024-12-17T01:47:27.980" v="358" actId="1037"/>
          <ac:spMkLst>
            <pc:docMk/>
            <pc:sldMk cId="2436967571" sldId="1093"/>
            <ac:spMk id="69" creationId="{28A485BE-2F93-B83E-6BBF-16A82254F51A}"/>
          </ac:spMkLst>
        </pc:spChg>
        <pc:spChg chg="mod">
          <ac:chgData name="Lee, Jihyun (SEL-WSW)" userId="beefbd5c-b4fc-48e0-9911-8a3e08e1f212" providerId="ADAL" clId="{3425A6FC-69C8-47F5-8F80-F17742BE22D1}" dt="2024-12-17T01:47:27.980" v="358" actId="1037"/>
          <ac:spMkLst>
            <pc:docMk/>
            <pc:sldMk cId="2436967571" sldId="1093"/>
            <ac:spMk id="72" creationId="{645E371A-0449-E138-1DF0-70331AE5FDF5}"/>
          </ac:spMkLst>
        </pc:spChg>
        <pc:spChg chg="mod">
          <ac:chgData name="Lee, Jihyun (SEL-WSW)" userId="beefbd5c-b4fc-48e0-9911-8a3e08e1f212" providerId="ADAL" clId="{3425A6FC-69C8-47F5-8F80-F17742BE22D1}" dt="2024-12-17T01:47:27.980" v="358" actId="1037"/>
          <ac:spMkLst>
            <pc:docMk/>
            <pc:sldMk cId="2436967571" sldId="1093"/>
            <ac:spMk id="73" creationId="{AEE4E6AC-166B-6B12-F077-686FDC5E76C7}"/>
          </ac:spMkLst>
        </pc:spChg>
        <pc:spChg chg="mod">
          <ac:chgData name="Lee, Jihyun (SEL-WSW)" userId="beefbd5c-b4fc-48e0-9911-8a3e08e1f212" providerId="ADAL" clId="{3425A6FC-69C8-47F5-8F80-F17742BE22D1}" dt="2024-12-17T01:47:27.980" v="358" actId="1037"/>
          <ac:spMkLst>
            <pc:docMk/>
            <pc:sldMk cId="2436967571" sldId="1093"/>
            <ac:spMk id="78" creationId="{66BBE771-69E8-AA89-F5F2-870A553F012E}"/>
          </ac:spMkLst>
        </pc:spChg>
        <pc:spChg chg="mod">
          <ac:chgData name="Lee, Jihyun (SEL-WSW)" userId="beefbd5c-b4fc-48e0-9911-8a3e08e1f212" providerId="ADAL" clId="{3425A6FC-69C8-47F5-8F80-F17742BE22D1}" dt="2024-12-17T01:47:27.980" v="358" actId="1037"/>
          <ac:spMkLst>
            <pc:docMk/>
            <pc:sldMk cId="2436967571" sldId="1093"/>
            <ac:spMk id="79" creationId="{7FC7911A-5666-C655-0B0B-66E0A7377722}"/>
          </ac:spMkLst>
        </pc:spChg>
        <pc:spChg chg="mod">
          <ac:chgData name="Lee, Jihyun (SEL-WSW)" userId="beefbd5c-b4fc-48e0-9911-8a3e08e1f212" providerId="ADAL" clId="{3425A6FC-69C8-47F5-8F80-F17742BE22D1}" dt="2024-12-17T01:47:27.980" v="358" actId="1037"/>
          <ac:spMkLst>
            <pc:docMk/>
            <pc:sldMk cId="2436967571" sldId="1093"/>
            <ac:spMk id="80" creationId="{EB4E08E7-AFD8-3A94-D096-E374343F257F}"/>
          </ac:spMkLst>
        </pc:spChg>
        <pc:spChg chg="mod">
          <ac:chgData name="Lee, Jihyun (SEL-WSW)" userId="beefbd5c-b4fc-48e0-9911-8a3e08e1f212" providerId="ADAL" clId="{3425A6FC-69C8-47F5-8F80-F17742BE22D1}" dt="2024-12-17T01:47:27.980" v="358" actId="1037"/>
          <ac:spMkLst>
            <pc:docMk/>
            <pc:sldMk cId="2436967571" sldId="1093"/>
            <ac:spMk id="81" creationId="{66D900B0-1DB2-669E-9FA3-955EDC0C8EB3}"/>
          </ac:spMkLst>
        </pc:spChg>
        <pc:spChg chg="mod">
          <ac:chgData name="Lee, Jihyun (SEL-WSW)" userId="beefbd5c-b4fc-48e0-9911-8a3e08e1f212" providerId="ADAL" clId="{3425A6FC-69C8-47F5-8F80-F17742BE22D1}" dt="2024-12-17T01:47:27.980" v="358" actId="1037"/>
          <ac:spMkLst>
            <pc:docMk/>
            <pc:sldMk cId="2436967571" sldId="1093"/>
            <ac:spMk id="82" creationId="{7B7605C6-E353-1784-89D1-D2B181A2440A}"/>
          </ac:spMkLst>
        </pc:spChg>
        <pc:spChg chg="mod">
          <ac:chgData name="Lee, Jihyun (SEL-WSW)" userId="beefbd5c-b4fc-48e0-9911-8a3e08e1f212" providerId="ADAL" clId="{3425A6FC-69C8-47F5-8F80-F17742BE22D1}" dt="2024-12-17T01:47:27.980" v="358" actId="1037"/>
          <ac:spMkLst>
            <pc:docMk/>
            <pc:sldMk cId="2436967571" sldId="1093"/>
            <ac:spMk id="83" creationId="{C6A7E167-254F-3E90-4A27-61996D156AC3}"/>
          </ac:spMkLst>
        </pc:spChg>
        <pc:spChg chg="mod">
          <ac:chgData name="Lee, Jihyun (SEL-WSW)" userId="beefbd5c-b4fc-48e0-9911-8a3e08e1f212" providerId="ADAL" clId="{3425A6FC-69C8-47F5-8F80-F17742BE22D1}" dt="2024-12-17T01:47:27.980" v="358" actId="1037"/>
          <ac:spMkLst>
            <pc:docMk/>
            <pc:sldMk cId="2436967571" sldId="1093"/>
            <ac:spMk id="84" creationId="{6F56D327-55BE-2C98-EA92-24CA3E88CA73}"/>
          </ac:spMkLst>
        </pc:spChg>
        <pc:spChg chg="mod">
          <ac:chgData name="Lee, Jihyun (SEL-WSW)" userId="beefbd5c-b4fc-48e0-9911-8a3e08e1f212" providerId="ADAL" clId="{3425A6FC-69C8-47F5-8F80-F17742BE22D1}" dt="2024-12-17T01:47:27.980" v="358" actId="1037"/>
          <ac:spMkLst>
            <pc:docMk/>
            <pc:sldMk cId="2436967571" sldId="1093"/>
            <ac:spMk id="85" creationId="{0A8E586F-A1AA-C7CF-D503-1B4672CADC87}"/>
          </ac:spMkLst>
        </pc:spChg>
        <pc:spChg chg="mod">
          <ac:chgData name="Lee, Jihyun (SEL-WSW)" userId="beefbd5c-b4fc-48e0-9911-8a3e08e1f212" providerId="ADAL" clId="{3425A6FC-69C8-47F5-8F80-F17742BE22D1}" dt="2024-12-17T01:47:27.980" v="358" actId="1037"/>
          <ac:spMkLst>
            <pc:docMk/>
            <pc:sldMk cId="2436967571" sldId="1093"/>
            <ac:spMk id="87" creationId="{29E52A13-A72A-7CAB-65E9-7603DC57331B}"/>
          </ac:spMkLst>
        </pc:spChg>
        <pc:spChg chg="mod">
          <ac:chgData name="Lee, Jihyun (SEL-WSW)" userId="beefbd5c-b4fc-48e0-9911-8a3e08e1f212" providerId="ADAL" clId="{3425A6FC-69C8-47F5-8F80-F17742BE22D1}" dt="2024-12-17T01:47:27.980" v="358" actId="1037"/>
          <ac:spMkLst>
            <pc:docMk/>
            <pc:sldMk cId="2436967571" sldId="1093"/>
            <ac:spMk id="88" creationId="{79C2A4C1-0B4E-7FB7-6DFF-B128A847BE19}"/>
          </ac:spMkLst>
        </pc:spChg>
        <pc:spChg chg="mod">
          <ac:chgData name="Lee, Jihyun (SEL-WSW)" userId="beefbd5c-b4fc-48e0-9911-8a3e08e1f212" providerId="ADAL" clId="{3425A6FC-69C8-47F5-8F80-F17742BE22D1}" dt="2024-12-17T01:47:27.980" v="358" actId="1037"/>
          <ac:spMkLst>
            <pc:docMk/>
            <pc:sldMk cId="2436967571" sldId="1093"/>
            <ac:spMk id="89" creationId="{776B74B2-9114-9DD0-38CC-78B4566C6E20}"/>
          </ac:spMkLst>
        </pc:spChg>
        <pc:spChg chg="mod">
          <ac:chgData name="Lee, Jihyun (SEL-WSW)" userId="beefbd5c-b4fc-48e0-9911-8a3e08e1f212" providerId="ADAL" clId="{3425A6FC-69C8-47F5-8F80-F17742BE22D1}" dt="2024-12-17T01:47:27.980" v="358" actId="1037"/>
          <ac:spMkLst>
            <pc:docMk/>
            <pc:sldMk cId="2436967571" sldId="1093"/>
            <ac:spMk id="90" creationId="{E984EFF8-6F14-F13D-5C4D-C1470F041BA6}"/>
          </ac:spMkLst>
        </pc:spChg>
        <pc:picChg chg="mod">
          <ac:chgData name="Lee, Jihyun (SEL-WSW)" userId="beefbd5c-b4fc-48e0-9911-8a3e08e1f212" providerId="ADAL" clId="{3425A6FC-69C8-47F5-8F80-F17742BE22D1}" dt="2024-12-17T01:47:27.980" v="358" actId="1037"/>
          <ac:picMkLst>
            <pc:docMk/>
            <pc:sldMk cId="2436967571" sldId="1093"/>
            <ac:picMk id="2" creationId="{5E822708-9EE7-0D72-73D3-5EC4A5D3692F}"/>
          </ac:picMkLst>
        </pc:picChg>
        <pc:picChg chg="mod">
          <ac:chgData name="Lee, Jihyun (SEL-WSW)" userId="beefbd5c-b4fc-48e0-9911-8a3e08e1f212" providerId="ADAL" clId="{3425A6FC-69C8-47F5-8F80-F17742BE22D1}" dt="2024-12-17T01:47:27.980" v="358" actId="1037"/>
          <ac:picMkLst>
            <pc:docMk/>
            <pc:sldMk cId="2436967571" sldId="1093"/>
            <ac:picMk id="3" creationId="{69670AB3-03A0-8C69-C59E-B3D0F70C5284}"/>
          </ac:picMkLst>
        </pc:picChg>
        <pc:picChg chg="mod">
          <ac:chgData name="Lee, Jihyun (SEL-WSW)" userId="beefbd5c-b4fc-48e0-9911-8a3e08e1f212" providerId="ADAL" clId="{3425A6FC-69C8-47F5-8F80-F17742BE22D1}" dt="2024-12-17T01:47:27.980" v="358" actId="1037"/>
          <ac:picMkLst>
            <pc:docMk/>
            <pc:sldMk cId="2436967571" sldId="1093"/>
            <ac:picMk id="18" creationId="{B9A07BF9-8957-9D2F-7210-A5BFD9192916}"/>
          </ac:picMkLst>
        </pc:picChg>
        <pc:picChg chg="mod">
          <ac:chgData name="Lee, Jihyun (SEL-WSW)" userId="beefbd5c-b4fc-48e0-9911-8a3e08e1f212" providerId="ADAL" clId="{3425A6FC-69C8-47F5-8F80-F17742BE22D1}" dt="2024-12-17T01:47:27.980" v="358" actId="1037"/>
          <ac:picMkLst>
            <pc:docMk/>
            <pc:sldMk cId="2436967571" sldId="1093"/>
            <ac:picMk id="49" creationId="{FAB0DCD7-3DFF-A923-E3A2-8168716AE74A}"/>
          </ac:picMkLst>
        </pc:picChg>
        <pc:picChg chg="add del mod">
          <ac:chgData name="Lee, Jihyun (SEL-WSW)" userId="beefbd5c-b4fc-48e0-9911-8a3e08e1f212" providerId="ADAL" clId="{3425A6FC-69C8-47F5-8F80-F17742BE22D1}" dt="2024-12-17T01:47:27.980" v="358" actId="1037"/>
          <ac:picMkLst>
            <pc:docMk/>
            <pc:sldMk cId="2436967571" sldId="1093"/>
            <ac:picMk id="1028" creationId="{3FF9CA59-2C5D-94CD-EA70-AE4C52269044}"/>
          </ac:picMkLst>
        </pc:picChg>
      </pc:sldChg>
      <pc:sldChg chg="delSp modSp mod">
        <pc:chgData name="Lee, Jihyun (SEL-WSW)" userId="beefbd5c-b4fc-48e0-9911-8a3e08e1f212" providerId="ADAL" clId="{3425A6FC-69C8-47F5-8F80-F17742BE22D1}" dt="2024-12-17T06:58:58.096" v="1671" actId="20577"/>
        <pc:sldMkLst>
          <pc:docMk/>
          <pc:sldMk cId="1832685043" sldId="1094"/>
        </pc:sldMkLst>
        <pc:spChg chg="mod">
          <ac:chgData name="Lee, Jihyun (SEL-WSW)" userId="beefbd5c-b4fc-48e0-9911-8a3e08e1f212" providerId="ADAL" clId="{3425A6FC-69C8-47F5-8F80-F17742BE22D1}" dt="2024-12-17T06:58:58.096" v="1671" actId="20577"/>
          <ac:spMkLst>
            <pc:docMk/>
            <pc:sldMk cId="1832685043" sldId="1094"/>
            <ac:spMk id="15" creationId="{B2B1E8D1-9BBC-AB54-77C8-DF74807F9BA6}"/>
          </ac:spMkLst>
        </pc:spChg>
      </pc:sldChg>
      <pc:sldChg chg="addSp modSp mod">
        <pc:chgData name="Lee, Jihyun (SEL-WSW)" userId="beefbd5c-b4fc-48e0-9911-8a3e08e1f212" providerId="ADAL" clId="{3425A6FC-69C8-47F5-8F80-F17742BE22D1}" dt="2024-12-17T04:14:36.965" v="1073" actId="14100"/>
        <pc:sldMkLst>
          <pc:docMk/>
          <pc:sldMk cId="3429589262" sldId="1095"/>
        </pc:sldMkLst>
      </pc:sldChg>
      <pc:sldChg chg="addSp delSp modSp del mod">
        <pc:chgData name="Lee, Jihyun (SEL-WSW)" userId="beefbd5c-b4fc-48e0-9911-8a3e08e1f212" providerId="ADAL" clId="{3425A6FC-69C8-47F5-8F80-F17742BE22D1}" dt="2024-12-17T04:15:48.526" v="1202" actId="47"/>
        <pc:sldMkLst>
          <pc:docMk/>
          <pc:sldMk cId="3047779375" sldId="1096"/>
        </pc:sldMkLst>
      </pc:sldChg>
      <pc:sldChg chg="addSp delSp modSp add mod">
        <pc:chgData name="Lee, Jihyun (SEL-WSW)" userId="beefbd5c-b4fc-48e0-9911-8a3e08e1f212" providerId="ADAL" clId="{3425A6FC-69C8-47F5-8F80-F17742BE22D1}" dt="2024-12-17T08:23:00.593" v="2419" actId="1036"/>
        <pc:sldMkLst>
          <pc:docMk/>
          <pc:sldMk cId="4206491276" sldId="1099"/>
        </pc:sldMkLst>
        <pc:spChg chg="add mod">
          <ac:chgData name="Lee, Jihyun (SEL-WSW)" userId="beefbd5c-b4fc-48e0-9911-8a3e08e1f212" providerId="ADAL" clId="{3425A6FC-69C8-47F5-8F80-F17742BE22D1}" dt="2024-12-17T04:48:24.887" v="1294" actId="20577"/>
          <ac:spMkLst>
            <pc:docMk/>
            <pc:sldMk cId="4206491276" sldId="1099"/>
            <ac:spMk id="36" creationId="{409A16A4-4A27-3388-605E-1C1135D28A37}"/>
          </ac:spMkLst>
        </pc:spChg>
      </pc:sldChg>
      <pc:sldChg chg="addSp delSp modSp add mod">
        <pc:chgData name="Lee, Jihyun (SEL-WSW)" userId="beefbd5c-b4fc-48e0-9911-8a3e08e1f212" providerId="ADAL" clId="{3425A6FC-69C8-47F5-8F80-F17742BE22D1}" dt="2024-12-17T05:09:05.469" v="1342" actId="12788"/>
        <pc:sldMkLst>
          <pc:docMk/>
          <pc:sldMk cId="598745645" sldId="1100"/>
        </pc:sldMkLst>
        <pc:spChg chg="add mod">
          <ac:chgData name="Lee, Jihyun (SEL-WSW)" userId="beefbd5c-b4fc-48e0-9911-8a3e08e1f212" providerId="ADAL" clId="{3425A6FC-69C8-47F5-8F80-F17742BE22D1}" dt="2024-12-17T04:16:05.735" v="1238" actId="1035"/>
          <ac:spMkLst>
            <pc:docMk/>
            <pc:sldMk cId="598745645" sldId="1100"/>
            <ac:spMk id="3" creationId="{D944CB09-31D8-13C4-9C23-2484666C704A}"/>
          </ac:spMkLst>
        </pc:spChg>
        <pc:spChg chg="add mod">
          <ac:chgData name="Lee, Jihyun (SEL-WSW)" userId="beefbd5c-b4fc-48e0-9911-8a3e08e1f212" providerId="ADAL" clId="{3425A6FC-69C8-47F5-8F80-F17742BE22D1}" dt="2024-12-17T04:16:05.735" v="1238" actId="1035"/>
          <ac:spMkLst>
            <pc:docMk/>
            <pc:sldMk cId="598745645" sldId="1100"/>
            <ac:spMk id="5" creationId="{60142C19-5921-03C2-5AA6-8AD382FF1C88}"/>
          </ac:spMkLst>
        </pc:spChg>
        <pc:spChg chg="mod">
          <ac:chgData name="Lee, Jihyun (SEL-WSW)" userId="beefbd5c-b4fc-48e0-9911-8a3e08e1f212" providerId="ADAL" clId="{3425A6FC-69C8-47F5-8F80-F17742BE22D1}" dt="2024-12-17T04:16:05.735" v="1238" actId="1035"/>
          <ac:spMkLst>
            <pc:docMk/>
            <pc:sldMk cId="598745645" sldId="1100"/>
            <ac:spMk id="7" creationId="{FD6FCC53-8941-BBBF-89C3-34ADBAA09F31}"/>
          </ac:spMkLst>
        </pc:spChg>
        <pc:spChg chg="add mod">
          <ac:chgData name="Lee, Jihyun (SEL-WSW)" userId="beefbd5c-b4fc-48e0-9911-8a3e08e1f212" providerId="ADAL" clId="{3425A6FC-69C8-47F5-8F80-F17742BE22D1}" dt="2024-12-17T04:16:05.735" v="1238" actId="1035"/>
          <ac:spMkLst>
            <pc:docMk/>
            <pc:sldMk cId="598745645" sldId="1100"/>
            <ac:spMk id="9" creationId="{55C0E984-031F-4146-F859-E2B5A4531749}"/>
          </ac:spMkLst>
        </pc:spChg>
        <pc:spChg chg="add mod">
          <ac:chgData name="Lee, Jihyun (SEL-WSW)" userId="beefbd5c-b4fc-48e0-9911-8a3e08e1f212" providerId="ADAL" clId="{3425A6FC-69C8-47F5-8F80-F17742BE22D1}" dt="2024-12-17T04:15:28.111" v="1180" actId="1038"/>
          <ac:spMkLst>
            <pc:docMk/>
            <pc:sldMk cId="598745645" sldId="1100"/>
            <ac:spMk id="10" creationId="{AEDC1DED-0B46-E144-3A46-EB9102062794}"/>
          </ac:spMkLst>
        </pc:spChg>
        <pc:spChg chg="add mod">
          <ac:chgData name="Lee, Jihyun (SEL-WSW)" userId="beefbd5c-b4fc-48e0-9911-8a3e08e1f212" providerId="ADAL" clId="{3425A6FC-69C8-47F5-8F80-F17742BE22D1}" dt="2024-12-17T04:15:28.111" v="1180" actId="1038"/>
          <ac:spMkLst>
            <pc:docMk/>
            <pc:sldMk cId="598745645" sldId="1100"/>
            <ac:spMk id="11" creationId="{14BCD913-59E0-0A92-014E-C11B5BA7F4FC}"/>
          </ac:spMkLst>
        </pc:spChg>
        <pc:spChg chg="add mod">
          <ac:chgData name="Lee, Jihyun (SEL-WSW)" userId="beefbd5c-b4fc-48e0-9911-8a3e08e1f212" providerId="ADAL" clId="{3425A6FC-69C8-47F5-8F80-F17742BE22D1}" dt="2024-12-17T04:15:28.111" v="1180" actId="1038"/>
          <ac:spMkLst>
            <pc:docMk/>
            <pc:sldMk cId="598745645" sldId="1100"/>
            <ac:spMk id="15" creationId="{0228E7B9-96ED-540E-5906-98E75F916532}"/>
          </ac:spMkLst>
        </pc:spChg>
        <pc:spChg chg="add mod">
          <ac:chgData name="Lee, Jihyun (SEL-WSW)" userId="beefbd5c-b4fc-48e0-9911-8a3e08e1f212" providerId="ADAL" clId="{3425A6FC-69C8-47F5-8F80-F17742BE22D1}" dt="2024-12-17T04:15:28.111" v="1180" actId="1038"/>
          <ac:spMkLst>
            <pc:docMk/>
            <pc:sldMk cId="598745645" sldId="1100"/>
            <ac:spMk id="16" creationId="{8492986A-64B8-CB92-9870-06AD385C1F48}"/>
          </ac:spMkLst>
        </pc:spChg>
        <pc:spChg chg="mod">
          <ac:chgData name="Lee, Jihyun (SEL-WSW)" userId="beefbd5c-b4fc-48e0-9911-8a3e08e1f212" providerId="ADAL" clId="{3425A6FC-69C8-47F5-8F80-F17742BE22D1}" dt="2024-12-17T04:16:05.735" v="1238" actId="1035"/>
          <ac:spMkLst>
            <pc:docMk/>
            <pc:sldMk cId="598745645" sldId="1100"/>
            <ac:spMk id="19" creationId="{793A5D7B-E7AC-750D-F298-A4C06A634F02}"/>
          </ac:spMkLst>
        </pc:spChg>
        <pc:spChg chg="mod">
          <ac:chgData name="Lee, Jihyun (SEL-WSW)" userId="beefbd5c-b4fc-48e0-9911-8a3e08e1f212" providerId="ADAL" clId="{3425A6FC-69C8-47F5-8F80-F17742BE22D1}" dt="2024-12-17T04:16:05.735" v="1238" actId="1035"/>
          <ac:spMkLst>
            <pc:docMk/>
            <pc:sldMk cId="598745645" sldId="1100"/>
            <ac:spMk id="20" creationId="{091396C9-CD7F-E2F1-2D4B-92FD7ED44F8D}"/>
          </ac:spMkLst>
        </pc:spChg>
        <pc:spChg chg="mod">
          <ac:chgData name="Lee, Jihyun (SEL-WSW)" userId="beefbd5c-b4fc-48e0-9911-8a3e08e1f212" providerId="ADAL" clId="{3425A6FC-69C8-47F5-8F80-F17742BE22D1}" dt="2024-12-17T04:16:05.735" v="1238" actId="1035"/>
          <ac:spMkLst>
            <pc:docMk/>
            <pc:sldMk cId="598745645" sldId="1100"/>
            <ac:spMk id="21" creationId="{D854942B-CEBB-9E38-C000-BABE21AD4E87}"/>
          </ac:spMkLst>
        </pc:spChg>
        <pc:spChg chg="add mod">
          <ac:chgData name="Lee, Jihyun (SEL-WSW)" userId="beefbd5c-b4fc-48e0-9911-8a3e08e1f212" providerId="ADAL" clId="{3425A6FC-69C8-47F5-8F80-F17742BE22D1}" dt="2024-12-17T04:15:28.111" v="1180" actId="1038"/>
          <ac:spMkLst>
            <pc:docMk/>
            <pc:sldMk cId="598745645" sldId="1100"/>
            <ac:spMk id="25" creationId="{320FF00B-2917-FA89-A766-06E67AC7E6AD}"/>
          </ac:spMkLst>
        </pc:spChg>
        <pc:spChg chg="add mod">
          <ac:chgData name="Lee, Jihyun (SEL-WSW)" userId="beefbd5c-b4fc-48e0-9911-8a3e08e1f212" providerId="ADAL" clId="{3425A6FC-69C8-47F5-8F80-F17742BE22D1}" dt="2024-12-17T04:15:28.111" v="1180" actId="1038"/>
          <ac:spMkLst>
            <pc:docMk/>
            <pc:sldMk cId="598745645" sldId="1100"/>
            <ac:spMk id="26" creationId="{CEB6FB7D-16A1-9955-4616-51409DC4194D}"/>
          </ac:spMkLst>
        </pc:spChg>
        <pc:spChg chg="mod">
          <ac:chgData name="Lee, Jihyun (SEL-WSW)" userId="beefbd5c-b4fc-48e0-9911-8a3e08e1f212" providerId="ADAL" clId="{3425A6FC-69C8-47F5-8F80-F17742BE22D1}" dt="2024-12-17T04:15:36.785" v="1201" actId="1038"/>
          <ac:spMkLst>
            <pc:docMk/>
            <pc:sldMk cId="598745645" sldId="1100"/>
            <ac:spMk id="27" creationId="{809E8498-B3A6-FCC0-3F11-C81D9B1B5554}"/>
          </ac:spMkLst>
        </pc:spChg>
        <pc:spChg chg="add mod">
          <ac:chgData name="Lee, Jihyun (SEL-WSW)" userId="beefbd5c-b4fc-48e0-9911-8a3e08e1f212" providerId="ADAL" clId="{3425A6FC-69C8-47F5-8F80-F17742BE22D1}" dt="2024-12-17T04:15:28.111" v="1180" actId="1038"/>
          <ac:spMkLst>
            <pc:docMk/>
            <pc:sldMk cId="598745645" sldId="1100"/>
            <ac:spMk id="32" creationId="{84392706-3C28-B828-B7E3-FEA793AD450B}"/>
          </ac:spMkLst>
        </pc:spChg>
        <pc:spChg chg="mod">
          <ac:chgData name="Lee, Jihyun (SEL-WSW)" userId="beefbd5c-b4fc-48e0-9911-8a3e08e1f212" providerId="ADAL" clId="{3425A6FC-69C8-47F5-8F80-F17742BE22D1}" dt="2024-12-17T04:15:36.785" v="1201" actId="1038"/>
          <ac:spMkLst>
            <pc:docMk/>
            <pc:sldMk cId="598745645" sldId="1100"/>
            <ac:spMk id="46" creationId="{8084D349-E326-F059-9A37-FBC2624546FC}"/>
          </ac:spMkLst>
        </pc:spChg>
        <pc:graphicFrameChg chg="mod">
          <ac:chgData name="Lee, Jihyun (SEL-WSW)" userId="beefbd5c-b4fc-48e0-9911-8a3e08e1f212" providerId="ADAL" clId="{3425A6FC-69C8-47F5-8F80-F17742BE22D1}" dt="2024-12-17T04:16:05.735" v="1238" actId="1035"/>
          <ac:graphicFrameMkLst>
            <pc:docMk/>
            <pc:sldMk cId="598745645" sldId="1100"/>
            <ac:graphicFrameMk id="12" creationId="{C050900C-5449-86AD-55C8-1D8B522F2D00}"/>
          </ac:graphicFrameMkLst>
        </pc:graphicFrameChg>
        <pc:graphicFrameChg chg="mod modGraphic">
          <ac:chgData name="Lee, Jihyun (SEL-WSW)" userId="beefbd5c-b4fc-48e0-9911-8a3e08e1f212" providerId="ADAL" clId="{3425A6FC-69C8-47F5-8F80-F17742BE22D1}" dt="2024-12-17T04:16:05.735" v="1238" actId="1035"/>
          <ac:graphicFrameMkLst>
            <pc:docMk/>
            <pc:sldMk cId="598745645" sldId="1100"/>
            <ac:graphicFrameMk id="14" creationId="{818BA92D-D84C-EF59-FE5A-66A76733A08A}"/>
          </ac:graphicFrameMkLst>
        </pc:graphicFrameChg>
        <pc:graphicFrameChg chg="mod modGraphic">
          <ac:chgData name="Lee, Jihyun (SEL-WSW)" userId="beefbd5c-b4fc-48e0-9911-8a3e08e1f212" providerId="ADAL" clId="{3425A6FC-69C8-47F5-8F80-F17742BE22D1}" dt="2024-12-17T04:16:05.735" v="1238" actId="1035"/>
          <ac:graphicFrameMkLst>
            <pc:docMk/>
            <pc:sldMk cId="598745645" sldId="1100"/>
            <ac:graphicFrameMk id="17" creationId="{120E9C33-76E8-8752-77A8-272A3319B872}"/>
          </ac:graphicFrameMkLst>
        </pc:graphicFrameChg>
        <pc:cxnChg chg="mod">
          <ac:chgData name="Lee, Jihyun (SEL-WSW)" userId="beefbd5c-b4fc-48e0-9911-8a3e08e1f212" providerId="ADAL" clId="{3425A6FC-69C8-47F5-8F80-F17742BE22D1}" dt="2024-12-17T04:15:36.785" v="1201" actId="1038"/>
          <ac:cxnSpMkLst>
            <pc:docMk/>
            <pc:sldMk cId="598745645" sldId="1100"/>
            <ac:cxnSpMk id="30" creationId="{C7E83413-59BD-59E2-A2F1-65E003C6C93E}"/>
          </ac:cxnSpMkLst>
        </pc:cxnChg>
        <pc:cxnChg chg="mod">
          <ac:chgData name="Lee, Jihyun (SEL-WSW)" userId="beefbd5c-b4fc-48e0-9911-8a3e08e1f212" providerId="ADAL" clId="{3425A6FC-69C8-47F5-8F80-F17742BE22D1}" dt="2024-12-17T04:15:36.785" v="1201" actId="1038"/>
          <ac:cxnSpMkLst>
            <pc:docMk/>
            <pc:sldMk cId="598745645" sldId="1100"/>
            <ac:cxnSpMk id="47" creationId="{683F3A9F-EA03-B2AA-D090-B87022BCD1B0}"/>
          </ac:cxnSpMkLst>
        </pc:cxnChg>
      </pc:sldChg>
    </pc:docChg>
  </pc:docChgLst>
  <pc:docChgLst>
    <pc:chgData name="Lee, Jihyun (SEL-WSW)" userId="S::jlee2@webershandwick.com::beefbd5c-b4fc-48e0-9911-8a3e08e1f212" providerId="AD" clId="Web-{A8E3FA6C-CBF9-470E-54F9-C6572AA21B04}"/>
    <pc:docChg chg="modSld">
      <pc:chgData name="Lee, Jihyun (SEL-WSW)" userId="S::jlee2@webershandwick.com::beefbd5c-b4fc-48e0-9911-8a3e08e1f212" providerId="AD" clId="Web-{A8E3FA6C-CBF9-470E-54F9-C6572AA21B04}" dt="2024-12-04T07:03:45.677" v="91" actId="20577"/>
      <pc:docMkLst>
        <pc:docMk/>
      </pc:docMkLst>
      <pc:sldChg chg="addSp modSp">
        <pc:chgData name="Lee, Jihyun (SEL-WSW)" userId="S::jlee2@webershandwick.com::beefbd5c-b4fc-48e0-9911-8a3e08e1f212" providerId="AD" clId="Web-{A8E3FA6C-CBF9-470E-54F9-C6572AA21B04}" dt="2024-12-04T07:00:38.483" v="83" actId="20577"/>
        <pc:sldMkLst>
          <pc:docMk/>
          <pc:sldMk cId="3885678563" sldId="646"/>
        </pc:sldMkLst>
      </pc:sldChg>
      <pc:sldChg chg="addSp modSp">
        <pc:chgData name="Lee, Jihyun (SEL-WSW)" userId="S::jlee2@webershandwick.com::beefbd5c-b4fc-48e0-9911-8a3e08e1f212" providerId="AD" clId="Web-{A8E3FA6C-CBF9-470E-54F9-C6572AA21B04}" dt="2024-12-04T07:03:45.677" v="91" actId="20577"/>
        <pc:sldMkLst>
          <pc:docMk/>
          <pc:sldMk cId="3047779375" sldId="1096"/>
        </pc:sldMkLst>
      </pc:sldChg>
    </pc:docChg>
  </pc:docChgLst>
  <pc:docChgLst>
    <pc:chgData name="Lee, Jihyun (SEL-WSW)" userId="S::jlee2@webershandwick.com::beefbd5c-b4fc-48e0-9911-8a3e08e1f212" providerId="AD" clId="Web-{B1675CF6-86DE-C063-8844-FD7FA21B6D3B}"/>
    <pc:docChg chg="modSld">
      <pc:chgData name="Lee, Jihyun (SEL-WSW)" userId="S::jlee2@webershandwick.com::beefbd5c-b4fc-48e0-9911-8a3e08e1f212" providerId="AD" clId="Web-{B1675CF6-86DE-C063-8844-FD7FA21B6D3B}" dt="2024-12-18T09:02:02.188" v="16"/>
      <pc:docMkLst>
        <pc:docMk/>
      </pc:docMkLst>
      <pc:sldChg chg="addSp modSp">
        <pc:chgData name="Lee, Jihyun (SEL-WSW)" userId="S::jlee2@webershandwick.com::beefbd5c-b4fc-48e0-9911-8a3e08e1f212" providerId="AD" clId="Web-{B1675CF6-86DE-C063-8844-FD7FA21B6D3B}" dt="2024-12-18T09:01:54.297" v="14" actId="20577"/>
        <pc:sldMkLst>
          <pc:docMk/>
          <pc:sldMk cId="4206491276" sldId="1099"/>
        </pc:sldMkLst>
      </pc:sldChg>
      <pc:sldChg chg="addSp">
        <pc:chgData name="Lee, Jihyun (SEL-WSW)" userId="S::jlee2@webershandwick.com::beefbd5c-b4fc-48e0-9911-8a3e08e1f212" providerId="AD" clId="Web-{B1675CF6-86DE-C063-8844-FD7FA21B6D3B}" dt="2024-12-18T09:02:00.297" v="15"/>
        <pc:sldMkLst>
          <pc:docMk/>
          <pc:sldMk cId="598745645" sldId="1100"/>
        </pc:sldMkLst>
      </pc:sldChg>
      <pc:sldChg chg="addSp">
        <pc:chgData name="Lee, Jihyun (SEL-WSW)" userId="S::jlee2@webershandwick.com::beefbd5c-b4fc-48e0-9911-8a3e08e1f212" providerId="AD" clId="Web-{B1675CF6-86DE-C063-8844-FD7FA21B6D3B}" dt="2024-12-18T09:02:02.188" v="16"/>
        <pc:sldMkLst>
          <pc:docMk/>
          <pc:sldMk cId="3313551958" sldId="1101"/>
        </pc:sldMkLst>
      </pc:sldChg>
    </pc:docChg>
  </pc:docChgLst>
  <pc:docChgLst>
    <pc:chgData name="Lee, Yeahyun (SEL-WSW)" userId="09a96d44-b95f-4420-86d0-b5adc9d13b2a" providerId="ADAL" clId="{8D617644-F153-4A28-9406-A696FFC9A3A3}"/>
    <pc:docChg chg="custSel modSld">
      <pc:chgData name="Lee, Yeahyun (SEL-WSW)" userId="09a96d44-b95f-4420-86d0-b5adc9d13b2a" providerId="ADAL" clId="{8D617644-F153-4A28-9406-A696FFC9A3A3}" dt="2024-12-18T09:03:32.577" v="5"/>
      <pc:docMkLst>
        <pc:docMk/>
      </pc:docMkLst>
      <pc:sldChg chg="modSp mod">
        <pc:chgData name="Lee, Yeahyun (SEL-WSW)" userId="09a96d44-b95f-4420-86d0-b5adc9d13b2a" providerId="ADAL" clId="{8D617644-F153-4A28-9406-A696FFC9A3A3}" dt="2024-12-18T09:03:27.334" v="1" actId="1076"/>
        <pc:sldMkLst>
          <pc:docMk/>
          <pc:sldMk cId="4206491276" sldId="1099"/>
        </pc:sldMkLst>
      </pc:sldChg>
      <pc:sldChg chg="addSp delSp modSp mod">
        <pc:chgData name="Lee, Yeahyun (SEL-WSW)" userId="09a96d44-b95f-4420-86d0-b5adc9d13b2a" providerId="ADAL" clId="{8D617644-F153-4A28-9406-A696FFC9A3A3}" dt="2024-12-18T09:03:30.207" v="3"/>
        <pc:sldMkLst>
          <pc:docMk/>
          <pc:sldMk cId="598745645" sldId="1100"/>
        </pc:sldMkLst>
      </pc:sldChg>
      <pc:sldChg chg="addSp delSp modSp mod">
        <pc:chgData name="Lee, Yeahyun (SEL-WSW)" userId="09a96d44-b95f-4420-86d0-b5adc9d13b2a" providerId="ADAL" clId="{8D617644-F153-4A28-9406-A696FFC9A3A3}" dt="2024-12-18T09:03:32.577" v="5"/>
        <pc:sldMkLst>
          <pc:docMk/>
          <pc:sldMk cId="3313551958" sldId="1101"/>
        </pc:sldMkLst>
      </pc:sldChg>
    </pc:docChg>
  </pc:docChgLst>
  <pc:docChgLst>
    <pc:chgData name="Lee, Jihyun (SEL-WSW)" userId="beefbd5c-b4fc-48e0-9911-8a3e08e1f212" providerId="ADAL" clId="{31DF1667-691D-4361-89B2-19D1F93629EF}"/>
    <pc:docChg chg="undo redo custSel addSld delSld modSld">
      <pc:chgData name="Lee, Jihyun (SEL-WSW)" userId="beefbd5c-b4fc-48e0-9911-8a3e08e1f212" providerId="ADAL" clId="{31DF1667-691D-4361-89B2-19D1F93629EF}" dt="2024-12-20T03:26:24.759" v="4401" actId="14100"/>
      <pc:docMkLst>
        <pc:docMk/>
      </pc:docMkLst>
      <pc:sldChg chg="modSp del mod">
        <pc:chgData name="Lee, Jihyun (SEL-WSW)" userId="beefbd5c-b4fc-48e0-9911-8a3e08e1f212" providerId="ADAL" clId="{31DF1667-691D-4361-89B2-19D1F93629EF}" dt="2024-12-19T15:16:21.882" v="1068" actId="47"/>
        <pc:sldMkLst>
          <pc:docMk/>
          <pc:sldMk cId="3885678563" sldId="646"/>
        </pc:sldMkLst>
      </pc:sldChg>
      <pc:sldChg chg="modSp mod">
        <pc:chgData name="Lee, Jihyun (SEL-WSW)" userId="beefbd5c-b4fc-48e0-9911-8a3e08e1f212" providerId="ADAL" clId="{31DF1667-691D-4361-89B2-19D1F93629EF}" dt="2024-12-20T03:17:24.467" v="4335" actId="20577"/>
        <pc:sldMkLst>
          <pc:docMk/>
          <pc:sldMk cId="1832685043" sldId="1094"/>
        </pc:sldMkLst>
        <pc:spChg chg="mod">
          <ac:chgData name="Lee, Jihyun (SEL-WSW)" userId="beefbd5c-b4fc-48e0-9911-8a3e08e1f212" providerId="ADAL" clId="{31DF1667-691D-4361-89B2-19D1F93629EF}" dt="2024-12-20T02:49:35.361" v="4334" actId="1036"/>
          <ac:spMkLst>
            <pc:docMk/>
            <pc:sldMk cId="1832685043" sldId="1094"/>
            <ac:spMk id="13" creationId="{1DFCFE5F-18AB-9EF3-6F6D-42F0C9AB4AF3}"/>
          </ac:spMkLst>
        </pc:spChg>
        <pc:spChg chg="mod">
          <ac:chgData name="Lee, Jihyun (SEL-WSW)" userId="beefbd5c-b4fc-48e0-9911-8a3e08e1f212" providerId="ADAL" clId="{31DF1667-691D-4361-89B2-19D1F93629EF}" dt="2024-12-20T03:17:24.467" v="4335" actId="20577"/>
          <ac:spMkLst>
            <pc:docMk/>
            <pc:sldMk cId="1832685043" sldId="1094"/>
            <ac:spMk id="14" creationId="{D2131B76-A3C8-6B5E-7495-2022C262B210}"/>
          </ac:spMkLst>
        </pc:spChg>
        <pc:spChg chg="mod">
          <ac:chgData name="Lee, Jihyun (SEL-WSW)" userId="beefbd5c-b4fc-48e0-9911-8a3e08e1f212" providerId="ADAL" clId="{31DF1667-691D-4361-89B2-19D1F93629EF}" dt="2024-12-20T02:49:35.361" v="4334" actId="1036"/>
          <ac:spMkLst>
            <pc:docMk/>
            <pc:sldMk cId="1832685043" sldId="1094"/>
            <ac:spMk id="15" creationId="{B2B1E8D1-9BBC-AB54-77C8-DF74807F9BA6}"/>
          </ac:spMkLst>
        </pc:spChg>
      </pc:sldChg>
      <pc:sldChg chg="addSp delSp modSp mod">
        <pc:chgData name="Lee, Jihyun (SEL-WSW)" userId="beefbd5c-b4fc-48e0-9911-8a3e08e1f212" providerId="ADAL" clId="{31DF1667-691D-4361-89B2-19D1F93629EF}" dt="2024-12-20T02:10:11.044" v="4070" actId="14100"/>
        <pc:sldMkLst>
          <pc:docMk/>
          <pc:sldMk cId="3429589262" sldId="1095"/>
        </pc:sldMkLst>
        <pc:picChg chg="add del mod">
          <ac:chgData name="Lee, Jihyun (SEL-WSW)" userId="beefbd5c-b4fc-48e0-9911-8a3e08e1f212" providerId="ADAL" clId="{31DF1667-691D-4361-89B2-19D1F93629EF}" dt="2024-12-20T02:10:06.134" v="4068" actId="1076"/>
          <ac:picMkLst>
            <pc:docMk/>
            <pc:sldMk cId="3429589262" sldId="1095"/>
            <ac:picMk id="5" creationId="{4A475FC6-C589-ACBC-4C89-3D8599B9516E}"/>
          </ac:picMkLst>
        </pc:picChg>
        <pc:picChg chg="add mod">
          <ac:chgData name="Lee, Jihyun (SEL-WSW)" userId="beefbd5c-b4fc-48e0-9911-8a3e08e1f212" providerId="ADAL" clId="{31DF1667-691D-4361-89B2-19D1F93629EF}" dt="2024-12-20T02:10:03.770" v="4067" actId="14100"/>
          <ac:picMkLst>
            <pc:docMk/>
            <pc:sldMk cId="3429589262" sldId="1095"/>
            <ac:picMk id="10" creationId="{D34E055E-833B-A4B5-AEDD-C198C3CCF58D}"/>
          </ac:picMkLst>
        </pc:picChg>
        <pc:picChg chg="add mod">
          <ac:chgData name="Lee, Jihyun (SEL-WSW)" userId="beefbd5c-b4fc-48e0-9911-8a3e08e1f212" providerId="ADAL" clId="{31DF1667-691D-4361-89B2-19D1F93629EF}" dt="2024-12-20T02:10:07.759" v="4069" actId="1076"/>
          <ac:picMkLst>
            <pc:docMk/>
            <pc:sldMk cId="3429589262" sldId="1095"/>
            <ac:picMk id="12" creationId="{B0C53330-3FA8-A737-983C-9EB3828E92B1}"/>
          </ac:picMkLst>
        </pc:picChg>
        <pc:picChg chg="add mod">
          <ac:chgData name="Lee, Jihyun (SEL-WSW)" userId="beefbd5c-b4fc-48e0-9911-8a3e08e1f212" providerId="ADAL" clId="{31DF1667-691D-4361-89B2-19D1F93629EF}" dt="2024-12-20T02:10:11.044" v="4070" actId="14100"/>
          <ac:picMkLst>
            <pc:docMk/>
            <pc:sldMk cId="3429589262" sldId="1095"/>
            <ac:picMk id="14" creationId="{7F510C49-8BFF-98C3-751C-8793335C2512}"/>
          </ac:picMkLst>
        </pc:picChg>
      </pc:sldChg>
      <pc:sldChg chg="modSp mod">
        <pc:chgData name="Lee, Jihyun (SEL-WSW)" userId="beefbd5c-b4fc-48e0-9911-8a3e08e1f212" providerId="ADAL" clId="{31DF1667-691D-4361-89B2-19D1F93629EF}" dt="2024-12-19T15:13:18.648" v="987" actId="20577"/>
        <pc:sldMkLst>
          <pc:docMk/>
          <pc:sldMk cId="4206491276" sldId="1099"/>
        </pc:sldMkLst>
        <pc:spChg chg="mod">
          <ac:chgData name="Lee, Jihyun (SEL-WSW)" userId="beefbd5c-b4fc-48e0-9911-8a3e08e1f212" providerId="ADAL" clId="{31DF1667-691D-4361-89B2-19D1F93629EF}" dt="2024-12-19T15:13:16.609" v="986" actId="20577"/>
          <ac:spMkLst>
            <pc:docMk/>
            <pc:sldMk cId="4206491276" sldId="1099"/>
            <ac:spMk id="49" creationId="{0675097F-2F15-FB21-9E81-2321FEDF43B3}"/>
          </ac:spMkLst>
        </pc:spChg>
        <pc:spChg chg="mod">
          <ac:chgData name="Lee, Jihyun (SEL-WSW)" userId="beefbd5c-b4fc-48e0-9911-8a3e08e1f212" providerId="ADAL" clId="{31DF1667-691D-4361-89B2-19D1F93629EF}" dt="2024-12-19T15:13:14.256" v="985" actId="20577"/>
          <ac:spMkLst>
            <pc:docMk/>
            <pc:sldMk cId="4206491276" sldId="1099"/>
            <ac:spMk id="90" creationId="{D7F52C8B-4E95-BE6E-7E20-E4D0893C6A51}"/>
          </ac:spMkLst>
        </pc:spChg>
        <pc:spChg chg="mod">
          <ac:chgData name="Lee, Jihyun (SEL-WSW)" userId="beefbd5c-b4fc-48e0-9911-8a3e08e1f212" providerId="ADAL" clId="{31DF1667-691D-4361-89B2-19D1F93629EF}" dt="2024-12-19T15:13:18.648" v="987" actId="20577"/>
          <ac:spMkLst>
            <pc:docMk/>
            <pc:sldMk cId="4206491276" sldId="1099"/>
            <ac:spMk id="114" creationId="{3C4CBFC6-0F19-085D-1C28-1AF4F4B2591F}"/>
          </ac:spMkLst>
        </pc:spChg>
      </pc:sldChg>
      <pc:sldChg chg="modSp mod">
        <pc:chgData name="Lee, Jihyun (SEL-WSW)" userId="beefbd5c-b4fc-48e0-9911-8a3e08e1f212" providerId="ADAL" clId="{31DF1667-691D-4361-89B2-19D1F93629EF}" dt="2024-12-20T03:26:24.759" v="4401" actId="14100"/>
        <pc:sldMkLst>
          <pc:docMk/>
          <pc:sldMk cId="3313551958" sldId="1101"/>
        </pc:sldMkLst>
        <pc:spChg chg="mod">
          <ac:chgData name="Lee, Jihyun (SEL-WSW)" userId="beefbd5c-b4fc-48e0-9911-8a3e08e1f212" providerId="ADAL" clId="{31DF1667-691D-4361-89B2-19D1F93629EF}" dt="2024-12-20T03:26:24.759" v="4401" actId="14100"/>
          <ac:spMkLst>
            <pc:docMk/>
            <pc:sldMk cId="3313551958" sldId="1101"/>
            <ac:spMk id="19" creationId="{E9E1E0D0-BDA4-776B-A182-AA77113B8E75}"/>
          </ac:spMkLst>
        </pc:spChg>
        <pc:spChg chg="mod">
          <ac:chgData name="Lee, Jihyun (SEL-WSW)" userId="beefbd5c-b4fc-48e0-9911-8a3e08e1f212" providerId="ADAL" clId="{31DF1667-691D-4361-89B2-19D1F93629EF}" dt="2024-12-19T15:10:09.788" v="858" actId="12788"/>
          <ac:spMkLst>
            <pc:docMk/>
            <pc:sldMk cId="3313551958" sldId="1101"/>
            <ac:spMk id="38" creationId="{ED85DC14-3C82-4263-9BB8-08F98445D5C3}"/>
          </ac:spMkLst>
        </pc:spChg>
        <pc:spChg chg="mod">
          <ac:chgData name="Lee, Jihyun (SEL-WSW)" userId="beefbd5c-b4fc-48e0-9911-8a3e08e1f212" providerId="ADAL" clId="{31DF1667-691D-4361-89B2-19D1F93629EF}" dt="2024-12-19T15:10:33.458" v="876" actId="1035"/>
          <ac:spMkLst>
            <pc:docMk/>
            <pc:sldMk cId="3313551958" sldId="1101"/>
            <ac:spMk id="41" creationId="{D762B3D5-41EA-E357-4084-4325AECD947B}"/>
          </ac:spMkLst>
        </pc:spChg>
        <pc:spChg chg="mod">
          <ac:chgData name="Lee, Jihyun (SEL-WSW)" userId="beefbd5c-b4fc-48e0-9911-8a3e08e1f212" providerId="ADAL" clId="{31DF1667-691D-4361-89B2-19D1F93629EF}" dt="2024-12-19T15:10:33.458" v="876" actId="1035"/>
          <ac:spMkLst>
            <pc:docMk/>
            <pc:sldMk cId="3313551958" sldId="1101"/>
            <ac:spMk id="42" creationId="{6CF9E879-9EDF-F985-3ECB-463F9E97A172}"/>
          </ac:spMkLst>
        </pc:spChg>
        <pc:spChg chg="mod">
          <ac:chgData name="Lee, Jihyun (SEL-WSW)" userId="beefbd5c-b4fc-48e0-9911-8a3e08e1f212" providerId="ADAL" clId="{31DF1667-691D-4361-89B2-19D1F93629EF}" dt="2024-12-20T03:26:10.958" v="4398" actId="20577"/>
          <ac:spMkLst>
            <pc:docMk/>
            <pc:sldMk cId="3313551958" sldId="1101"/>
            <ac:spMk id="43" creationId="{DF9ED4A9-2548-34F9-2D38-FE5405AB8C83}"/>
          </ac:spMkLst>
        </pc:spChg>
        <pc:spChg chg="mod">
          <ac:chgData name="Lee, Jihyun (SEL-WSW)" userId="beefbd5c-b4fc-48e0-9911-8a3e08e1f212" providerId="ADAL" clId="{31DF1667-691D-4361-89B2-19D1F93629EF}" dt="2024-12-19T15:10:33.458" v="876" actId="1035"/>
          <ac:spMkLst>
            <pc:docMk/>
            <pc:sldMk cId="3313551958" sldId="1101"/>
            <ac:spMk id="44" creationId="{1141F3D3-41D2-88F6-C97D-810A41000A10}"/>
          </ac:spMkLst>
        </pc:spChg>
        <pc:spChg chg="mod">
          <ac:chgData name="Lee, Jihyun (SEL-WSW)" userId="beefbd5c-b4fc-48e0-9911-8a3e08e1f212" providerId="ADAL" clId="{31DF1667-691D-4361-89B2-19D1F93629EF}" dt="2024-12-19T15:10:33.458" v="876" actId="1035"/>
          <ac:spMkLst>
            <pc:docMk/>
            <pc:sldMk cId="3313551958" sldId="1101"/>
            <ac:spMk id="45" creationId="{0FFC6337-DC73-2220-A08D-64559748A042}"/>
          </ac:spMkLst>
        </pc:spChg>
        <pc:spChg chg="mod">
          <ac:chgData name="Lee, Jihyun (SEL-WSW)" userId="beefbd5c-b4fc-48e0-9911-8a3e08e1f212" providerId="ADAL" clId="{31DF1667-691D-4361-89B2-19D1F93629EF}" dt="2024-12-19T15:10:33.458" v="876" actId="1035"/>
          <ac:spMkLst>
            <pc:docMk/>
            <pc:sldMk cId="3313551958" sldId="1101"/>
            <ac:spMk id="46" creationId="{7390BD38-0155-B554-D820-1B0F2781D034}"/>
          </ac:spMkLst>
        </pc:spChg>
        <pc:spChg chg="mod">
          <ac:chgData name="Lee, Jihyun (SEL-WSW)" userId="beefbd5c-b4fc-48e0-9911-8a3e08e1f212" providerId="ADAL" clId="{31DF1667-691D-4361-89B2-19D1F93629EF}" dt="2024-12-19T15:10:33.458" v="876" actId="1035"/>
          <ac:spMkLst>
            <pc:docMk/>
            <pc:sldMk cId="3313551958" sldId="1101"/>
            <ac:spMk id="47" creationId="{D100DB13-3534-890E-3001-42052AE9A295}"/>
          </ac:spMkLst>
        </pc:spChg>
      </pc:sldChg>
      <pc:sldChg chg="modSp add mod">
        <pc:chgData name="Lee, Jihyun (SEL-WSW)" userId="beefbd5c-b4fc-48e0-9911-8a3e08e1f212" providerId="ADAL" clId="{31DF1667-691D-4361-89B2-19D1F93629EF}" dt="2024-12-20T03:17:58.676" v="4397" actId="20577"/>
        <pc:sldMkLst>
          <pc:docMk/>
          <pc:sldMk cId="540757436" sldId="1102"/>
        </pc:sldMkLst>
        <pc:graphicFrameChg chg="mod modGraphic">
          <ac:chgData name="Lee, Jihyun (SEL-WSW)" userId="beefbd5c-b4fc-48e0-9911-8a3e08e1f212" providerId="ADAL" clId="{31DF1667-691D-4361-89B2-19D1F93629EF}" dt="2024-12-20T03:17:58.676" v="4397" actId="20577"/>
          <ac:graphicFrameMkLst>
            <pc:docMk/>
            <pc:sldMk cId="540757436" sldId="1102"/>
            <ac:graphicFrameMk id="3" creationId="{FB2AEF1E-FA0C-5A6D-A767-E26D98BC5AF8}"/>
          </ac:graphicFrameMkLst>
        </pc:graphicFrameChg>
      </pc:sldChg>
    </pc:docChg>
  </pc:docChgLst>
  <pc:docChgLst>
    <pc:chgData name="Lee, Jihyun (SEL-WSW)" userId="S::jlee2@webershandwick.com::beefbd5c-b4fc-48e0-9911-8a3e08e1f212" providerId="AD" clId="Web-{52805930-A00C-E2EE-2C4A-4F3D4483A723}"/>
    <pc:docChg chg="modSld">
      <pc:chgData name="Lee, Jihyun (SEL-WSW)" userId="S::jlee2@webershandwick.com::beefbd5c-b4fc-48e0-9911-8a3e08e1f212" providerId="AD" clId="Web-{52805930-A00C-E2EE-2C4A-4F3D4483A723}" dt="2024-12-18T07:16:35.889" v="49"/>
      <pc:docMkLst>
        <pc:docMk/>
      </pc:docMkLst>
      <pc:sldChg chg="modSp">
        <pc:chgData name="Lee, Jihyun (SEL-WSW)" userId="S::jlee2@webershandwick.com::beefbd5c-b4fc-48e0-9911-8a3e08e1f212" providerId="AD" clId="Web-{52805930-A00C-E2EE-2C4A-4F3D4483A723}" dt="2024-12-18T07:16:35.889" v="49"/>
        <pc:sldMkLst>
          <pc:docMk/>
          <pc:sldMk cId="777723449" sldId="652"/>
        </pc:sldMkLst>
        <pc:graphicFrameChg chg="mod modGraphic">
          <ac:chgData name="Lee, Jihyun (SEL-WSW)" userId="S::jlee2@webershandwick.com::beefbd5c-b4fc-48e0-9911-8a3e08e1f212" providerId="AD" clId="Web-{52805930-A00C-E2EE-2C4A-4F3D4483A723}" dt="2024-12-18T07:16:35.889" v="49"/>
          <ac:graphicFrameMkLst>
            <pc:docMk/>
            <pc:sldMk cId="777723449" sldId="652"/>
            <ac:graphicFrameMk id="7" creationId="{17610681-00FE-0334-0474-5FC90916A930}"/>
          </ac:graphicFrameMkLst>
        </pc:graphicFrameChg>
      </pc:sldChg>
      <pc:sldChg chg="modSp">
        <pc:chgData name="Lee, Jihyun (SEL-WSW)" userId="S::jlee2@webershandwick.com::beefbd5c-b4fc-48e0-9911-8a3e08e1f212" providerId="AD" clId="Web-{52805930-A00C-E2EE-2C4A-4F3D4483A723}" dt="2024-12-18T07:11:26.972" v="5" actId="20577"/>
        <pc:sldMkLst>
          <pc:docMk/>
          <pc:sldMk cId="2436967571" sldId="1093"/>
        </pc:sldMkLst>
        <pc:spChg chg="mod">
          <ac:chgData name="Lee, Jihyun (SEL-WSW)" userId="S::jlee2@webershandwick.com::beefbd5c-b4fc-48e0-9911-8a3e08e1f212" providerId="AD" clId="Web-{52805930-A00C-E2EE-2C4A-4F3D4483A723}" dt="2024-12-18T07:11:26.972" v="5" actId="20577"/>
          <ac:spMkLst>
            <pc:docMk/>
            <pc:sldMk cId="2436967571" sldId="1093"/>
            <ac:spMk id="4" creationId="{AB04CAFE-E4A1-53CE-2966-DA09CE00B3FD}"/>
          </ac:spMkLst>
        </pc:spChg>
      </pc:sldChg>
      <pc:sldChg chg="modSp">
        <pc:chgData name="Lee, Jihyun (SEL-WSW)" userId="S::jlee2@webershandwick.com::beefbd5c-b4fc-48e0-9911-8a3e08e1f212" providerId="AD" clId="Web-{52805930-A00C-E2EE-2C4A-4F3D4483A723}" dt="2024-12-18T07:11:18.940" v="1" actId="20577"/>
        <pc:sldMkLst>
          <pc:docMk/>
          <pc:sldMk cId="1832685043" sldId="1094"/>
        </pc:sldMkLst>
        <pc:spChg chg="mod">
          <ac:chgData name="Lee, Jihyun (SEL-WSW)" userId="S::jlee2@webershandwick.com::beefbd5c-b4fc-48e0-9911-8a3e08e1f212" providerId="AD" clId="Web-{52805930-A00C-E2EE-2C4A-4F3D4483A723}" dt="2024-12-18T07:11:18.940" v="1" actId="20577"/>
          <ac:spMkLst>
            <pc:docMk/>
            <pc:sldMk cId="1832685043" sldId="1094"/>
            <ac:spMk id="6" creationId="{2CD57B9B-2D34-3012-3E8E-4FA289F9C20D}"/>
          </ac:spMkLst>
        </pc:spChg>
      </pc:sldChg>
      <pc:sldChg chg="modSp">
        <pc:chgData name="Lee, Jihyun (SEL-WSW)" userId="S::jlee2@webershandwick.com::beefbd5c-b4fc-48e0-9911-8a3e08e1f212" providerId="AD" clId="Web-{52805930-A00C-E2EE-2C4A-4F3D4483A723}" dt="2024-12-18T07:11:23.394" v="3" actId="20577"/>
        <pc:sldMkLst>
          <pc:docMk/>
          <pc:sldMk cId="4206491276" sldId="1099"/>
        </pc:sldMkLst>
        <pc:spChg chg="mod">
          <ac:chgData name="Lee, Jihyun (SEL-WSW)" userId="S::jlee2@webershandwick.com::beefbd5c-b4fc-48e0-9911-8a3e08e1f212" providerId="AD" clId="Web-{52805930-A00C-E2EE-2C4A-4F3D4483A723}" dt="2024-12-18T07:11:23.394" v="3" actId="20577"/>
          <ac:spMkLst>
            <pc:docMk/>
            <pc:sldMk cId="4206491276" sldId="1099"/>
            <ac:spMk id="4" creationId="{C75A0234-BBDF-34C4-DADD-06B0429D14BA}"/>
          </ac:spMkLst>
        </pc:spChg>
      </pc:sldChg>
      <pc:sldChg chg="modSp">
        <pc:chgData name="Lee, Jihyun (SEL-WSW)" userId="S::jlee2@webershandwick.com::beefbd5c-b4fc-48e0-9911-8a3e08e1f212" providerId="AD" clId="Web-{52805930-A00C-E2EE-2C4A-4F3D4483A723}" dt="2024-12-18T07:16:34.952" v="47" actId="1076"/>
        <pc:sldMkLst>
          <pc:docMk/>
          <pc:sldMk cId="3313551958" sldId="1101"/>
        </pc:sldMkLst>
        <pc:spChg chg="mod">
          <ac:chgData name="Lee, Jihyun (SEL-WSW)" userId="S::jlee2@webershandwick.com::beefbd5c-b4fc-48e0-9911-8a3e08e1f212" providerId="AD" clId="Web-{52805930-A00C-E2EE-2C4A-4F3D4483A723}" dt="2024-12-18T07:16:34.952" v="42" actId="1076"/>
          <ac:spMkLst>
            <pc:docMk/>
            <pc:sldMk cId="3313551958" sldId="1101"/>
            <ac:spMk id="33" creationId="{D28A2DF9-4F5A-881A-8EBF-6C84E6341C72}"/>
          </ac:spMkLst>
        </pc:spChg>
        <pc:spChg chg="mod">
          <ac:chgData name="Lee, Jihyun (SEL-WSW)" userId="S::jlee2@webershandwick.com::beefbd5c-b4fc-48e0-9911-8a3e08e1f212" providerId="AD" clId="Web-{52805930-A00C-E2EE-2C4A-4F3D4483A723}" dt="2024-12-18T07:16:34.952" v="41" actId="1076"/>
          <ac:spMkLst>
            <pc:docMk/>
            <pc:sldMk cId="3313551958" sldId="1101"/>
            <ac:spMk id="34" creationId="{A3EF6E31-A8C4-F815-EDB5-EAD7B9F0FFD4}"/>
          </ac:spMkLst>
        </pc:spChg>
      </pc:sldChg>
    </pc:docChg>
  </pc:docChgLst>
  <pc:docChgLst>
    <pc:chgData name="Lee, Jihyun (SEL-WSW)" userId="S::jlee2@webershandwick.com::beefbd5c-b4fc-48e0-9911-8a3e08e1f212" providerId="AD" clId="Web-{0D2E145F-23B8-9A94-522C-BDFAF985CC98}"/>
    <pc:docChg chg="modSld">
      <pc:chgData name="Lee, Jihyun (SEL-WSW)" userId="S::jlee2@webershandwick.com::beefbd5c-b4fc-48e0-9911-8a3e08e1f212" providerId="AD" clId="Web-{0D2E145F-23B8-9A94-522C-BDFAF985CC98}" dt="2024-12-20T03:25:26.355" v="39" actId="1076"/>
      <pc:docMkLst>
        <pc:docMk/>
      </pc:docMkLst>
      <pc:sldChg chg="modSp">
        <pc:chgData name="Lee, Jihyun (SEL-WSW)" userId="S::jlee2@webershandwick.com::beefbd5c-b4fc-48e0-9911-8a3e08e1f212" providerId="AD" clId="Web-{0D2E145F-23B8-9A94-522C-BDFAF985CC98}" dt="2024-12-20T03:24:28.994" v="34" actId="20577"/>
        <pc:sldMkLst>
          <pc:docMk/>
          <pc:sldMk cId="4206491276" sldId="1099"/>
        </pc:sldMkLst>
        <pc:spChg chg="mod">
          <ac:chgData name="Lee, Jihyun (SEL-WSW)" userId="S::jlee2@webershandwick.com::beefbd5c-b4fc-48e0-9911-8a3e08e1f212" providerId="AD" clId="Web-{0D2E145F-23B8-9A94-522C-BDFAF985CC98}" dt="2024-12-20T03:24:24.478" v="31" actId="20577"/>
          <ac:spMkLst>
            <pc:docMk/>
            <pc:sldMk cId="4206491276" sldId="1099"/>
            <ac:spMk id="43" creationId="{AF5BE83D-564D-7C57-6C7F-D5F68C450064}"/>
          </ac:spMkLst>
        </pc:spChg>
        <pc:spChg chg="mod">
          <ac:chgData name="Lee, Jihyun (SEL-WSW)" userId="S::jlee2@webershandwick.com::beefbd5c-b4fc-48e0-9911-8a3e08e1f212" providerId="AD" clId="Web-{0D2E145F-23B8-9A94-522C-BDFAF985CC98}" dt="2024-12-20T03:24:16.712" v="27" actId="20577"/>
          <ac:spMkLst>
            <pc:docMk/>
            <pc:sldMk cId="4206491276" sldId="1099"/>
            <ac:spMk id="86" creationId="{E936908A-8F00-1C41-488E-14FB089B769C}"/>
          </ac:spMkLst>
        </pc:spChg>
        <pc:spChg chg="mod">
          <ac:chgData name="Lee, Jihyun (SEL-WSW)" userId="S::jlee2@webershandwick.com::beefbd5c-b4fc-48e0-9911-8a3e08e1f212" providerId="AD" clId="Web-{0D2E145F-23B8-9A94-522C-BDFAF985CC98}" dt="2024-12-20T03:24:28.994" v="34" actId="20577"/>
          <ac:spMkLst>
            <pc:docMk/>
            <pc:sldMk cId="4206491276" sldId="1099"/>
            <ac:spMk id="110" creationId="{35FBC00B-28B2-22A0-E002-B58DA2D6F768}"/>
          </ac:spMkLst>
        </pc:spChg>
      </pc:sldChg>
      <pc:sldChg chg="modSp">
        <pc:chgData name="Lee, Jihyun (SEL-WSW)" userId="S::jlee2@webershandwick.com::beefbd5c-b4fc-48e0-9911-8a3e08e1f212" providerId="AD" clId="Web-{0D2E145F-23B8-9A94-522C-BDFAF985CC98}" dt="2024-12-20T03:25:26.355" v="39" actId="1076"/>
        <pc:sldMkLst>
          <pc:docMk/>
          <pc:sldMk cId="598745645" sldId="1100"/>
        </pc:sldMkLst>
        <pc:spChg chg="mod">
          <ac:chgData name="Lee, Jihyun (SEL-WSW)" userId="S::jlee2@webershandwick.com::beefbd5c-b4fc-48e0-9911-8a3e08e1f212" providerId="AD" clId="Web-{0D2E145F-23B8-9A94-522C-BDFAF985CC98}" dt="2024-12-20T03:25:26.355" v="39" actId="1076"/>
          <ac:spMkLst>
            <pc:docMk/>
            <pc:sldMk cId="598745645" sldId="1100"/>
            <ac:spMk id="64" creationId="{02F9BDDE-9AFA-1F77-A832-22317C6929A1}"/>
          </ac:spMkLst>
        </pc:spChg>
        <pc:spChg chg="mod">
          <ac:chgData name="Lee, Jihyun (SEL-WSW)" userId="S::jlee2@webershandwick.com::beefbd5c-b4fc-48e0-9911-8a3e08e1f212" providerId="AD" clId="Web-{0D2E145F-23B8-9A94-522C-BDFAF985CC98}" dt="2024-12-20T03:24:42.400" v="36" actId="20577"/>
          <ac:spMkLst>
            <pc:docMk/>
            <pc:sldMk cId="598745645" sldId="1100"/>
            <ac:spMk id="70" creationId="{300A4B9D-5BEF-D038-438E-15B4BCBF20FE}"/>
          </ac:spMkLst>
        </pc:spChg>
      </pc:sldChg>
      <pc:sldChg chg="modSp">
        <pc:chgData name="Lee, Jihyun (SEL-WSW)" userId="S::jlee2@webershandwick.com::beefbd5c-b4fc-48e0-9911-8a3e08e1f212" providerId="AD" clId="Web-{0D2E145F-23B8-9A94-522C-BDFAF985CC98}" dt="2024-12-20T03:22:42.006" v="23"/>
        <pc:sldMkLst>
          <pc:docMk/>
          <pc:sldMk cId="540757436" sldId="1102"/>
        </pc:sldMkLst>
        <pc:graphicFrameChg chg="mod modGraphic">
          <ac:chgData name="Lee, Jihyun (SEL-WSW)" userId="S::jlee2@webershandwick.com::beefbd5c-b4fc-48e0-9911-8a3e08e1f212" providerId="AD" clId="Web-{0D2E145F-23B8-9A94-522C-BDFAF985CC98}" dt="2024-12-20T03:22:42.006" v="23"/>
          <ac:graphicFrameMkLst>
            <pc:docMk/>
            <pc:sldMk cId="540757436" sldId="1102"/>
            <ac:graphicFrameMk id="3" creationId="{FB2AEF1E-FA0C-5A6D-A767-E26D98BC5AF8}"/>
          </ac:graphicFrameMkLst>
        </pc:graphicFrameChg>
      </pc:sldChg>
    </pc:docChg>
  </pc:docChgLst>
  <pc:docChgLst>
    <pc:chgData name="Lee, Jihyun (SEL-WSW)" userId="S::jlee2@webershandwick.com::beefbd5c-b4fc-48e0-9911-8a3e08e1f212" providerId="AD" clId="Web-{A844CB9F-5AEA-1A04-6D7F-40EA6515AE5A}"/>
    <pc:docChg chg="modSld">
      <pc:chgData name="Lee, Jihyun (SEL-WSW)" userId="S::jlee2@webershandwick.com::beefbd5c-b4fc-48e0-9911-8a3e08e1f212" providerId="AD" clId="Web-{A844CB9F-5AEA-1A04-6D7F-40EA6515AE5A}" dt="2024-12-23T00:37:28.067" v="73" actId="20577"/>
      <pc:docMkLst>
        <pc:docMk/>
      </pc:docMkLst>
      <pc:sldChg chg="modSp">
        <pc:chgData name="Lee, Jihyun (SEL-WSW)" userId="S::jlee2@webershandwick.com::beefbd5c-b4fc-48e0-9911-8a3e08e1f212" providerId="AD" clId="Web-{A844CB9F-5AEA-1A04-6D7F-40EA6515AE5A}" dt="2024-12-23T00:37:28.067" v="73" actId="20577"/>
        <pc:sldMkLst>
          <pc:docMk/>
          <pc:sldMk cId="3313551958" sldId="1101"/>
        </pc:sldMkLst>
        <pc:spChg chg="mod">
          <ac:chgData name="Lee, Jihyun (SEL-WSW)" userId="S::jlee2@webershandwick.com::beefbd5c-b4fc-48e0-9911-8a3e08e1f212" providerId="AD" clId="Web-{A844CB9F-5AEA-1A04-6D7F-40EA6515AE5A}" dt="2024-12-23T00:37:28.067" v="73" actId="20577"/>
          <ac:spMkLst>
            <pc:docMk/>
            <pc:sldMk cId="3313551958" sldId="1101"/>
            <ac:spMk id="2" creationId="{B9F3BD6E-CF9A-5110-7EB9-A2F055E014D5}"/>
          </ac:spMkLst>
        </pc:spChg>
      </pc:sldChg>
    </pc:docChg>
  </pc:docChgLst>
  <pc:docChgLst>
    <pc:chgData name="Lee, Jihyun (SEL-WSW)" userId="S::jlee2@webershandwick.com::beefbd5c-b4fc-48e0-9911-8a3e08e1f212" providerId="AD" clId="Web-{661625B0-61D3-8476-8F01-B31590A7CAC0}"/>
    <pc:docChg chg="modSld">
      <pc:chgData name="Lee, Jihyun (SEL-WSW)" userId="S::jlee2@webershandwick.com::beefbd5c-b4fc-48e0-9911-8a3e08e1f212" providerId="AD" clId="Web-{661625B0-61D3-8476-8F01-B31590A7CAC0}" dt="2024-12-23T02:40:10.877" v="11"/>
      <pc:docMkLst>
        <pc:docMk/>
      </pc:docMkLst>
      <pc:sldChg chg="modSp">
        <pc:chgData name="Lee, Jihyun (SEL-WSW)" userId="S::jlee2@webershandwick.com::beefbd5c-b4fc-48e0-9911-8a3e08e1f212" providerId="AD" clId="Web-{661625B0-61D3-8476-8F01-B31590A7CAC0}" dt="2024-12-23T02:40:04.486" v="9" actId="14100"/>
        <pc:sldMkLst>
          <pc:docMk/>
          <pc:sldMk cId="4206491276" sldId="1099"/>
        </pc:sldMkLst>
        <pc:spChg chg="mod">
          <ac:chgData name="Lee, Jihyun (SEL-WSW)" userId="S::jlee2@webershandwick.com::beefbd5c-b4fc-48e0-9911-8a3e08e1f212" providerId="AD" clId="Web-{661625B0-61D3-8476-8F01-B31590A7CAC0}" dt="2024-12-23T02:40:04.486" v="9" actId="14100"/>
          <ac:spMkLst>
            <pc:docMk/>
            <pc:sldMk cId="4206491276" sldId="1099"/>
            <ac:spMk id="6" creationId="{0CB04B52-6E7A-3B5F-2F99-5BFFF32F174D}"/>
          </ac:spMkLst>
        </pc:spChg>
      </pc:sldChg>
      <pc:sldChg chg="addSp delSp">
        <pc:chgData name="Lee, Jihyun (SEL-WSW)" userId="S::jlee2@webershandwick.com::beefbd5c-b4fc-48e0-9911-8a3e08e1f212" providerId="AD" clId="Web-{661625B0-61D3-8476-8F01-B31590A7CAC0}" dt="2024-12-23T02:40:10.877" v="11"/>
        <pc:sldMkLst>
          <pc:docMk/>
          <pc:sldMk cId="598745645" sldId="1100"/>
        </pc:sldMkLst>
        <pc:spChg chg="add">
          <ac:chgData name="Lee, Jihyun (SEL-WSW)" userId="S::jlee2@webershandwick.com::beefbd5c-b4fc-48e0-9911-8a3e08e1f212" providerId="AD" clId="Web-{661625B0-61D3-8476-8F01-B31590A7CAC0}" dt="2024-12-23T02:40:10.877" v="11"/>
          <ac:spMkLst>
            <pc:docMk/>
            <pc:sldMk cId="598745645" sldId="1100"/>
            <ac:spMk id="6" creationId="{F53AF380-81EF-9278-7E2C-EE803D7766A9}"/>
          </ac:spMkLst>
        </pc:spChg>
        <pc:spChg chg="del">
          <ac:chgData name="Lee, Jihyun (SEL-WSW)" userId="S::jlee2@webershandwick.com::beefbd5c-b4fc-48e0-9911-8a3e08e1f212" providerId="AD" clId="Web-{661625B0-61D3-8476-8F01-B31590A7CAC0}" dt="2024-12-23T02:40:10.064" v="10"/>
          <ac:spMkLst>
            <pc:docMk/>
            <pc:sldMk cId="598745645" sldId="1100"/>
            <ac:spMk id="8" creationId="{B5D13173-83F4-AB0B-04D5-0DAAC927540F}"/>
          </ac:spMkLst>
        </pc:spChg>
      </pc:sldChg>
    </pc:docChg>
  </pc:docChgLst>
  <pc:docChgLst>
    <pc:chgData name="Lee, Yeahyun (SEL-WSW)" userId="09a96d44-b95f-4420-86d0-b5adc9d13b2a" providerId="ADAL" clId="{012F06FB-5CA4-47DA-A3EC-8318D307E7D1}"/>
    <pc:docChg chg="custSel addSld modSld">
      <pc:chgData name="Lee, Yeahyun (SEL-WSW)" userId="09a96d44-b95f-4420-86d0-b5adc9d13b2a" providerId="ADAL" clId="{012F06FB-5CA4-47DA-A3EC-8318D307E7D1}" dt="2024-12-18T05:58:23.331" v="916" actId="1076"/>
      <pc:docMkLst>
        <pc:docMk/>
      </pc:docMkLst>
      <pc:sldChg chg="addSp delSp modSp mod">
        <pc:chgData name="Lee, Yeahyun (SEL-WSW)" userId="09a96d44-b95f-4420-86d0-b5adc9d13b2a" providerId="ADAL" clId="{012F06FB-5CA4-47DA-A3EC-8318D307E7D1}" dt="2024-12-18T05:01:17.824" v="891" actId="478"/>
        <pc:sldMkLst>
          <pc:docMk/>
          <pc:sldMk cId="511046946" sldId="256"/>
        </pc:sldMkLst>
      </pc:sldChg>
      <pc:sldChg chg="addSp delSp modSp add mod">
        <pc:chgData name="Lee, Yeahyun (SEL-WSW)" userId="09a96d44-b95f-4420-86d0-b5adc9d13b2a" providerId="ADAL" clId="{012F06FB-5CA4-47DA-A3EC-8318D307E7D1}" dt="2024-12-18T04:23:21.988" v="757" actId="1076"/>
        <pc:sldMkLst>
          <pc:docMk/>
          <pc:sldMk cId="1204228901" sldId="1101"/>
        </pc:sldMkLst>
      </pc:sldChg>
      <pc:sldChg chg="addSp modSp mod">
        <pc:chgData name="Lee, Yeahyun (SEL-WSW)" userId="09a96d44-b95f-4420-86d0-b5adc9d13b2a" providerId="ADAL" clId="{012F06FB-5CA4-47DA-A3EC-8318D307E7D1}" dt="2024-12-18T05:58:23.331" v="916" actId="1076"/>
        <pc:sldMkLst>
          <pc:docMk/>
          <pc:sldMk cId="2240091444" sldId="1102"/>
        </pc:sldMkLst>
      </pc:sldChg>
    </pc:docChg>
  </pc:docChgLst>
  <pc:docChgLst>
    <pc:chgData name="Lee, Jihyun (SEL-WSW)" userId="beefbd5c-b4fc-48e0-9911-8a3e08e1f212" providerId="ADAL" clId="{E96743D0-2F0E-437B-BB12-921B135A6D59}"/>
    <pc:docChg chg="undo custSel delSld modSld sldOrd">
      <pc:chgData name="Lee, Jihyun (SEL-WSW)" userId="beefbd5c-b4fc-48e0-9911-8a3e08e1f212" providerId="ADAL" clId="{E96743D0-2F0E-437B-BB12-921B135A6D59}" dt="2024-12-18T08:56:55.551" v="2927" actId="1036"/>
      <pc:docMkLst>
        <pc:docMk/>
      </pc:docMkLst>
      <pc:sldChg chg="del">
        <pc:chgData name="Lee, Jihyun (SEL-WSW)" userId="beefbd5c-b4fc-48e0-9911-8a3e08e1f212" providerId="ADAL" clId="{E96743D0-2F0E-437B-BB12-921B135A6D59}" dt="2024-12-18T07:07:05.984" v="0" actId="47"/>
        <pc:sldMkLst>
          <pc:docMk/>
          <pc:sldMk cId="511046946" sldId="256"/>
        </pc:sldMkLst>
      </pc:sldChg>
      <pc:sldChg chg="modSp mod">
        <pc:chgData name="Lee, Jihyun (SEL-WSW)" userId="beefbd5c-b4fc-48e0-9911-8a3e08e1f212" providerId="ADAL" clId="{E96743D0-2F0E-437B-BB12-921B135A6D59}" dt="2024-12-18T07:18:22.862" v="268" actId="20577"/>
        <pc:sldMkLst>
          <pc:docMk/>
          <pc:sldMk cId="777723449" sldId="652"/>
        </pc:sldMkLst>
        <pc:graphicFrameChg chg="modGraphic">
          <ac:chgData name="Lee, Jihyun (SEL-WSW)" userId="beefbd5c-b4fc-48e0-9911-8a3e08e1f212" providerId="ADAL" clId="{E96743D0-2F0E-437B-BB12-921B135A6D59}" dt="2024-12-18T07:18:22.862" v="268" actId="20577"/>
          <ac:graphicFrameMkLst>
            <pc:docMk/>
            <pc:sldMk cId="777723449" sldId="652"/>
            <ac:graphicFrameMk id="7" creationId="{17610681-00FE-0334-0474-5FC90916A930}"/>
          </ac:graphicFrameMkLst>
        </pc:graphicFrameChg>
      </pc:sldChg>
      <pc:sldChg chg="addSp delSp modSp mod ord">
        <pc:chgData name="Lee, Jihyun (SEL-WSW)" userId="beefbd5c-b4fc-48e0-9911-8a3e08e1f212" providerId="ADAL" clId="{E96743D0-2F0E-437B-BB12-921B135A6D59}" dt="2024-12-18T08:07:55.591" v="1218" actId="20577"/>
        <pc:sldMkLst>
          <pc:docMk/>
          <pc:sldMk cId="4206491276" sldId="1099"/>
        </pc:sldMkLst>
        <pc:spChg chg="mod topLvl">
          <ac:chgData name="Lee, Jihyun (SEL-WSW)" userId="beefbd5c-b4fc-48e0-9911-8a3e08e1f212" providerId="ADAL" clId="{E96743D0-2F0E-437B-BB12-921B135A6D59}" dt="2024-12-18T08:07:17.990" v="1192" actId="20577"/>
          <ac:spMkLst>
            <pc:docMk/>
            <pc:sldMk cId="4206491276" sldId="1099"/>
            <ac:spMk id="5" creationId="{DF293020-019E-3E0B-0CFA-217FAA15D8D6}"/>
          </ac:spMkLst>
        </pc:spChg>
        <pc:spChg chg="add del mod topLvl">
          <ac:chgData name="Lee, Jihyun (SEL-WSW)" userId="beefbd5c-b4fc-48e0-9911-8a3e08e1f212" providerId="ADAL" clId="{E96743D0-2F0E-437B-BB12-921B135A6D59}" dt="2024-12-18T08:07:44.607" v="1208" actId="20577"/>
          <ac:spMkLst>
            <pc:docMk/>
            <pc:sldMk cId="4206491276" sldId="1099"/>
            <ac:spMk id="7" creationId="{14DABEEA-4764-C178-A2C5-07130045D110}"/>
          </ac:spMkLst>
        </pc:spChg>
        <pc:spChg chg="mod topLvl">
          <ac:chgData name="Lee, Jihyun (SEL-WSW)" userId="beefbd5c-b4fc-48e0-9911-8a3e08e1f212" providerId="ADAL" clId="{E96743D0-2F0E-437B-BB12-921B135A6D59}" dt="2024-12-18T08:06:58.166" v="1174" actId="20577"/>
          <ac:spMkLst>
            <pc:docMk/>
            <pc:sldMk cId="4206491276" sldId="1099"/>
            <ac:spMk id="9" creationId="{C3A87F3A-19E4-2C8D-51C0-17D039A02B24}"/>
          </ac:spMkLst>
        </pc:spChg>
        <pc:spChg chg="mod topLvl">
          <ac:chgData name="Lee, Jihyun (SEL-WSW)" userId="beefbd5c-b4fc-48e0-9911-8a3e08e1f212" providerId="ADAL" clId="{E96743D0-2F0E-437B-BB12-921B135A6D59}" dt="2024-12-18T08:06:21.145" v="1156" actId="164"/>
          <ac:spMkLst>
            <pc:docMk/>
            <pc:sldMk cId="4206491276" sldId="1099"/>
            <ac:spMk id="14" creationId="{38537F4F-6AF2-87C8-3C00-23A5AE968F6D}"/>
          </ac:spMkLst>
        </pc:spChg>
        <pc:spChg chg="mod">
          <ac:chgData name="Lee, Jihyun (SEL-WSW)" userId="beefbd5c-b4fc-48e0-9911-8a3e08e1f212" providerId="ADAL" clId="{E96743D0-2F0E-437B-BB12-921B135A6D59}" dt="2024-12-18T07:49:35.113" v="636" actId="1076"/>
          <ac:spMkLst>
            <pc:docMk/>
            <pc:sldMk cId="4206491276" sldId="1099"/>
            <ac:spMk id="16" creationId="{79958D48-B48A-EEC5-8D86-D7E7451B9BD3}"/>
          </ac:spMkLst>
        </pc:spChg>
        <pc:spChg chg="mod">
          <ac:chgData name="Lee, Jihyun (SEL-WSW)" userId="beefbd5c-b4fc-48e0-9911-8a3e08e1f212" providerId="ADAL" clId="{E96743D0-2F0E-437B-BB12-921B135A6D59}" dt="2024-12-18T08:04:01.183" v="1016" actId="1076"/>
          <ac:spMkLst>
            <pc:docMk/>
            <pc:sldMk cId="4206491276" sldId="1099"/>
            <ac:spMk id="18" creationId="{D31502E4-903E-D0C3-7615-094EC2029544}"/>
          </ac:spMkLst>
        </pc:spChg>
        <pc:spChg chg="mod">
          <ac:chgData name="Lee, Jihyun (SEL-WSW)" userId="beefbd5c-b4fc-48e0-9911-8a3e08e1f212" providerId="ADAL" clId="{E96743D0-2F0E-437B-BB12-921B135A6D59}" dt="2024-12-18T08:05:57.092" v="1145" actId="1036"/>
          <ac:spMkLst>
            <pc:docMk/>
            <pc:sldMk cId="4206491276" sldId="1099"/>
            <ac:spMk id="19" creationId="{6B7AA69B-BB94-6C69-7F04-D9991825E566}"/>
          </ac:spMkLst>
        </pc:spChg>
        <pc:spChg chg="mod">
          <ac:chgData name="Lee, Jihyun (SEL-WSW)" userId="beefbd5c-b4fc-48e0-9911-8a3e08e1f212" providerId="ADAL" clId="{E96743D0-2F0E-437B-BB12-921B135A6D59}" dt="2024-12-18T08:06:37.787" v="1164" actId="1036"/>
          <ac:spMkLst>
            <pc:docMk/>
            <pc:sldMk cId="4206491276" sldId="1099"/>
            <ac:spMk id="20" creationId="{B15207C1-BDED-8157-EE77-23D94F222B1A}"/>
          </ac:spMkLst>
        </pc:spChg>
        <pc:spChg chg="mod topLvl">
          <ac:chgData name="Lee, Jihyun (SEL-WSW)" userId="beefbd5c-b4fc-48e0-9911-8a3e08e1f212" providerId="ADAL" clId="{E96743D0-2F0E-437B-BB12-921B135A6D59}" dt="2024-12-18T08:06:26.030" v="1158" actId="164"/>
          <ac:spMkLst>
            <pc:docMk/>
            <pc:sldMk cId="4206491276" sldId="1099"/>
            <ac:spMk id="25" creationId="{D9304864-0AAB-820A-7B7B-847327B757DA}"/>
          </ac:spMkLst>
        </pc:spChg>
        <pc:spChg chg="mod">
          <ac:chgData name="Lee, Jihyun (SEL-WSW)" userId="beefbd5c-b4fc-48e0-9911-8a3e08e1f212" providerId="ADAL" clId="{E96743D0-2F0E-437B-BB12-921B135A6D59}" dt="2024-12-18T08:05:53.650" v="1138" actId="1036"/>
          <ac:spMkLst>
            <pc:docMk/>
            <pc:sldMk cId="4206491276" sldId="1099"/>
            <ac:spMk id="26" creationId="{529BC32C-72F4-2D87-3966-624B7657E0EC}"/>
          </ac:spMkLst>
        </pc:spChg>
        <pc:spChg chg="mod topLvl">
          <ac:chgData name="Lee, Jihyun (SEL-WSW)" userId="beefbd5c-b4fc-48e0-9911-8a3e08e1f212" providerId="ADAL" clId="{E96743D0-2F0E-437B-BB12-921B135A6D59}" dt="2024-12-18T08:06:23.634" v="1157" actId="164"/>
          <ac:spMkLst>
            <pc:docMk/>
            <pc:sldMk cId="4206491276" sldId="1099"/>
            <ac:spMk id="43" creationId="{AF5BE83D-564D-7C57-6C7F-D5F68C450064}"/>
          </ac:spMkLst>
        </pc:spChg>
        <pc:spChg chg="mod topLvl">
          <ac:chgData name="Lee, Jihyun (SEL-WSW)" userId="beefbd5c-b4fc-48e0-9911-8a3e08e1f212" providerId="ADAL" clId="{E96743D0-2F0E-437B-BB12-921B135A6D59}" dt="2024-12-18T08:06:23.634" v="1157" actId="164"/>
          <ac:spMkLst>
            <pc:docMk/>
            <pc:sldMk cId="4206491276" sldId="1099"/>
            <ac:spMk id="47" creationId="{52C46671-5941-6582-9481-955445031995}"/>
          </ac:spMkLst>
        </pc:spChg>
        <pc:spChg chg="mod topLvl">
          <ac:chgData name="Lee, Jihyun (SEL-WSW)" userId="beefbd5c-b4fc-48e0-9911-8a3e08e1f212" providerId="ADAL" clId="{E96743D0-2F0E-437B-BB12-921B135A6D59}" dt="2024-12-18T08:06:23.634" v="1157" actId="164"/>
          <ac:spMkLst>
            <pc:docMk/>
            <pc:sldMk cId="4206491276" sldId="1099"/>
            <ac:spMk id="49" creationId="{0675097F-2F15-FB21-9E81-2321FEDF43B3}"/>
          </ac:spMkLst>
        </pc:spChg>
        <pc:spChg chg="add mod">
          <ac:chgData name="Lee, Jihyun (SEL-WSW)" userId="beefbd5c-b4fc-48e0-9911-8a3e08e1f212" providerId="ADAL" clId="{E96743D0-2F0E-437B-BB12-921B135A6D59}" dt="2024-12-18T07:52:11.472" v="752" actId="1076"/>
          <ac:spMkLst>
            <pc:docMk/>
            <pc:sldMk cId="4206491276" sldId="1099"/>
            <ac:spMk id="61" creationId="{389B7103-9FD6-7F0F-4782-716A600DFF66}"/>
          </ac:spMkLst>
        </pc:spChg>
        <pc:spChg chg="add mod">
          <ac:chgData name="Lee, Jihyun (SEL-WSW)" userId="beefbd5c-b4fc-48e0-9911-8a3e08e1f212" providerId="ADAL" clId="{E96743D0-2F0E-437B-BB12-921B135A6D59}" dt="2024-12-18T07:52:11.472" v="752" actId="1076"/>
          <ac:spMkLst>
            <pc:docMk/>
            <pc:sldMk cId="4206491276" sldId="1099"/>
            <ac:spMk id="62" creationId="{DA4C40FF-8138-19ED-F6A9-B62A0178F663}"/>
          </ac:spMkLst>
        </pc:spChg>
        <pc:spChg chg="add mod">
          <ac:chgData name="Lee, Jihyun (SEL-WSW)" userId="beefbd5c-b4fc-48e0-9911-8a3e08e1f212" providerId="ADAL" clId="{E96743D0-2F0E-437B-BB12-921B135A6D59}" dt="2024-12-18T07:52:11.472" v="752" actId="1076"/>
          <ac:spMkLst>
            <pc:docMk/>
            <pc:sldMk cId="4206491276" sldId="1099"/>
            <ac:spMk id="63" creationId="{C8C5D36A-E9D8-B3E1-49D3-CEE2B448AC7D}"/>
          </ac:spMkLst>
        </pc:spChg>
        <pc:spChg chg="add mod">
          <ac:chgData name="Lee, Jihyun (SEL-WSW)" userId="beefbd5c-b4fc-48e0-9911-8a3e08e1f212" providerId="ADAL" clId="{E96743D0-2F0E-437B-BB12-921B135A6D59}" dt="2024-12-18T07:52:11.472" v="752" actId="1076"/>
          <ac:spMkLst>
            <pc:docMk/>
            <pc:sldMk cId="4206491276" sldId="1099"/>
            <ac:spMk id="71" creationId="{F2CDDC10-D577-6AAC-07FE-7463BB25ADAF}"/>
          </ac:spMkLst>
        </pc:spChg>
        <pc:spChg chg="add mod ord topLvl">
          <ac:chgData name="Lee, Jihyun (SEL-WSW)" userId="beefbd5c-b4fc-48e0-9911-8a3e08e1f212" providerId="ADAL" clId="{E96743D0-2F0E-437B-BB12-921B135A6D59}" dt="2024-12-18T08:06:23.634" v="1157" actId="164"/>
          <ac:spMkLst>
            <pc:docMk/>
            <pc:sldMk cId="4206491276" sldId="1099"/>
            <ac:spMk id="74" creationId="{A583B552-2AA7-8397-0649-0196DA9890A4}"/>
          </ac:spMkLst>
        </pc:spChg>
        <pc:spChg chg="mod topLvl">
          <ac:chgData name="Lee, Jihyun (SEL-WSW)" userId="beefbd5c-b4fc-48e0-9911-8a3e08e1f212" providerId="ADAL" clId="{E96743D0-2F0E-437B-BB12-921B135A6D59}" dt="2024-12-18T08:06:21.145" v="1156" actId="164"/>
          <ac:spMkLst>
            <pc:docMk/>
            <pc:sldMk cId="4206491276" sldId="1099"/>
            <ac:spMk id="80" creationId="{3866A734-4508-4F55-3A66-6D2B9611E924}"/>
          </ac:spMkLst>
        </pc:spChg>
        <pc:spChg chg="mod topLvl">
          <ac:chgData name="Lee, Jihyun (SEL-WSW)" userId="beefbd5c-b4fc-48e0-9911-8a3e08e1f212" providerId="ADAL" clId="{E96743D0-2F0E-437B-BB12-921B135A6D59}" dt="2024-12-18T08:06:21.145" v="1156" actId="164"/>
          <ac:spMkLst>
            <pc:docMk/>
            <pc:sldMk cId="4206491276" sldId="1099"/>
            <ac:spMk id="84" creationId="{3FD54E43-B053-6971-5191-78F22E8DF59A}"/>
          </ac:spMkLst>
        </pc:spChg>
        <pc:spChg chg="mod topLvl">
          <ac:chgData name="Lee, Jihyun (SEL-WSW)" userId="beefbd5c-b4fc-48e0-9911-8a3e08e1f212" providerId="ADAL" clId="{E96743D0-2F0E-437B-BB12-921B135A6D59}" dt="2024-12-18T08:06:21.145" v="1156" actId="164"/>
          <ac:spMkLst>
            <pc:docMk/>
            <pc:sldMk cId="4206491276" sldId="1099"/>
            <ac:spMk id="85" creationId="{D3D081D5-5EC5-7F19-7982-88C1961E93E1}"/>
          </ac:spMkLst>
        </pc:spChg>
        <pc:spChg chg="mod topLvl">
          <ac:chgData name="Lee, Jihyun (SEL-WSW)" userId="beefbd5c-b4fc-48e0-9911-8a3e08e1f212" providerId="ADAL" clId="{E96743D0-2F0E-437B-BB12-921B135A6D59}" dt="2024-12-18T08:06:21.145" v="1156" actId="164"/>
          <ac:spMkLst>
            <pc:docMk/>
            <pc:sldMk cId="4206491276" sldId="1099"/>
            <ac:spMk id="86" creationId="{E936908A-8F00-1C41-488E-14FB089B769C}"/>
          </ac:spMkLst>
        </pc:spChg>
        <pc:spChg chg="mod topLvl">
          <ac:chgData name="Lee, Jihyun (SEL-WSW)" userId="beefbd5c-b4fc-48e0-9911-8a3e08e1f212" providerId="ADAL" clId="{E96743D0-2F0E-437B-BB12-921B135A6D59}" dt="2024-12-18T08:06:21.145" v="1156" actId="164"/>
          <ac:spMkLst>
            <pc:docMk/>
            <pc:sldMk cId="4206491276" sldId="1099"/>
            <ac:spMk id="87" creationId="{83D88107-DF2F-446E-970D-70BD76909BD2}"/>
          </ac:spMkLst>
        </pc:spChg>
        <pc:spChg chg="mod topLvl">
          <ac:chgData name="Lee, Jihyun (SEL-WSW)" userId="beefbd5c-b4fc-48e0-9911-8a3e08e1f212" providerId="ADAL" clId="{E96743D0-2F0E-437B-BB12-921B135A6D59}" dt="2024-12-18T08:06:21.145" v="1156" actId="164"/>
          <ac:spMkLst>
            <pc:docMk/>
            <pc:sldMk cId="4206491276" sldId="1099"/>
            <ac:spMk id="88" creationId="{C643891E-44AD-2A69-5D10-CEF853335FFF}"/>
          </ac:spMkLst>
        </pc:spChg>
        <pc:spChg chg="mod topLvl">
          <ac:chgData name="Lee, Jihyun (SEL-WSW)" userId="beefbd5c-b4fc-48e0-9911-8a3e08e1f212" providerId="ADAL" clId="{E96743D0-2F0E-437B-BB12-921B135A6D59}" dt="2024-12-18T08:06:21.145" v="1156" actId="164"/>
          <ac:spMkLst>
            <pc:docMk/>
            <pc:sldMk cId="4206491276" sldId="1099"/>
            <ac:spMk id="89" creationId="{43D6B4E5-38A8-2566-42B4-5F524ED01183}"/>
          </ac:spMkLst>
        </pc:spChg>
        <pc:spChg chg="mod topLvl">
          <ac:chgData name="Lee, Jihyun (SEL-WSW)" userId="beefbd5c-b4fc-48e0-9911-8a3e08e1f212" providerId="ADAL" clId="{E96743D0-2F0E-437B-BB12-921B135A6D59}" dt="2024-12-18T08:06:21.145" v="1156" actId="164"/>
          <ac:spMkLst>
            <pc:docMk/>
            <pc:sldMk cId="4206491276" sldId="1099"/>
            <ac:spMk id="90" creationId="{D7F52C8B-4E95-BE6E-7E20-E4D0893C6A51}"/>
          </ac:spMkLst>
        </pc:spChg>
        <pc:spChg chg="mod topLvl">
          <ac:chgData name="Lee, Jihyun (SEL-WSW)" userId="beefbd5c-b4fc-48e0-9911-8a3e08e1f212" providerId="ADAL" clId="{E96743D0-2F0E-437B-BB12-921B135A6D59}" dt="2024-12-18T08:06:26.030" v="1158" actId="164"/>
          <ac:spMkLst>
            <pc:docMk/>
            <pc:sldMk cId="4206491276" sldId="1099"/>
            <ac:spMk id="104" creationId="{B6FE315B-AF4A-91E9-8988-33DDCDCF14E3}"/>
          </ac:spMkLst>
        </pc:spChg>
        <pc:spChg chg="mod topLvl">
          <ac:chgData name="Lee, Jihyun (SEL-WSW)" userId="beefbd5c-b4fc-48e0-9911-8a3e08e1f212" providerId="ADAL" clId="{E96743D0-2F0E-437B-BB12-921B135A6D59}" dt="2024-12-18T08:06:26.030" v="1158" actId="164"/>
          <ac:spMkLst>
            <pc:docMk/>
            <pc:sldMk cId="4206491276" sldId="1099"/>
            <ac:spMk id="108" creationId="{05F37D18-0B8B-1199-8014-6EAF962A2490}"/>
          </ac:spMkLst>
        </pc:spChg>
        <pc:spChg chg="mod topLvl">
          <ac:chgData name="Lee, Jihyun (SEL-WSW)" userId="beefbd5c-b4fc-48e0-9911-8a3e08e1f212" providerId="ADAL" clId="{E96743D0-2F0E-437B-BB12-921B135A6D59}" dt="2024-12-18T08:07:55.591" v="1218" actId="20577"/>
          <ac:spMkLst>
            <pc:docMk/>
            <pc:sldMk cId="4206491276" sldId="1099"/>
            <ac:spMk id="109" creationId="{70288734-ED43-9CD3-43E3-89FF675DA339}"/>
          </ac:spMkLst>
        </pc:spChg>
        <pc:spChg chg="mod topLvl">
          <ac:chgData name="Lee, Jihyun (SEL-WSW)" userId="beefbd5c-b4fc-48e0-9911-8a3e08e1f212" providerId="ADAL" clId="{E96743D0-2F0E-437B-BB12-921B135A6D59}" dt="2024-12-18T08:06:26.030" v="1158" actId="164"/>
          <ac:spMkLst>
            <pc:docMk/>
            <pc:sldMk cId="4206491276" sldId="1099"/>
            <ac:spMk id="110" creationId="{35FBC00B-28B2-22A0-E002-B58DA2D6F768}"/>
          </ac:spMkLst>
        </pc:spChg>
        <pc:spChg chg="mod topLvl">
          <ac:chgData name="Lee, Jihyun (SEL-WSW)" userId="beefbd5c-b4fc-48e0-9911-8a3e08e1f212" providerId="ADAL" clId="{E96743D0-2F0E-437B-BB12-921B135A6D59}" dt="2024-12-18T08:07:02.645" v="1180" actId="20577"/>
          <ac:spMkLst>
            <pc:docMk/>
            <pc:sldMk cId="4206491276" sldId="1099"/>
            <ac:spMk id="111" creationId="{E51BA462-32C1-B29B-F0F4-4B2D9BF95642}"/>
          </ac:spMkLst>
        </pc:spChg>
        <pc:spChg chg="mod topLvl">
          <ac:chgData name="Lee, Jihyun (SEL-WSW)" userId="beefbd5c-b4fc-48e0-9911-8a3e08e1f212" providerId="ADAL" clId="{E96743D0-2F0E-437B-BB12-921B135A6D59}" dt="2024-12-18T08:06:26.030" v="1158" actId="164"/>
          <ac:spMkLst>
            <pc:docMk/>
            <pc:sldMk cId="4206491276" sldId="1099"/>
            <ac:spMk id="112" creationId="{537075D6-8056-31F1-5DC0-47AA379F4521}"/>
          </ac:spMkLst>
        </pc:spChg>
        <pc:spChg chg="mod topLvl">
          <ac:chgData name="Lee, Jihyun (SEL-WSW)" userId="beefbd5c-b4fc-48e0-9911-8a3e08e1f212" providerId="ADAL" clId="{E96743D0-2F0E-437B-BB12-921B135A6D59}" dt="2024-12-18T08:07:25.494" v="1200" actId="20577"/>
          <ac:spMkLst>
            <pc:docMk/>
            <pc:sldMk cId="4206491276" sldId="1099"/>
            <ac:spMk id="113" creationId="{617B6980-8CB3-8E82-77A3-BB72E5FD6647}"/>
          </ac:spMkLst>
        </pc:spChg>
        <pc:spChg chg="mod topLvl">
          <ac:chgData name="Lee, Jihyun (SEL-WSW)" userId="beefbd5c-b4fc-48e0-9911-8a3e08e1f212" providerId="ADAL" clId="{E96743D0-2F0E-437B-BB12-921B135A6D59}" dt="2024-12-18T08:06:26.030" v="1158" actId="164"/>
          <ac:spMkLst>
            <pc:docMk/>
            <pc:sldMk cId="4206491276" sldId="1099"/>
            <ac:spMk id="114" creationId="{3C4CBFC6-0F19-085D-1C28-1AF4F4B2591F}"/>
          </ac:spMkLst>
        </pc:spChg>
        <pc:grpChg chg="add mod">
          <ac:chgData name="Lee, Jihyun (SEL-WSW)" userId="beefbd5c-b4fc-48e0-9911-8a3e08e1f212" providerId="ADAL" clId="{E96743D0-2F0E-437B-BB12-921B135A6D59}" dt="2024-12-18T08:06:32.240" v="1161" actId="1035"/>
          <ac:grpSpMkLst>
            <pc:docMk/>
            <pc:sldMk cId="4206491276" sldId="1099"/>
            <ac:grpSpMk id="118" creationId="{9CA15B28-008E-177B-8808-ECB28E04C993}"/>
          </ac:grpSpMkLst>
        </pc:grpChg>
        <pc:grpChg chg="add mod">
          <ac:chgData name="Lee, Jihyun (SEL-WSW)" userId="beefbd5c-b4fc-48e0-9911-8a3e08e1f212" providerId="ADAL" clId="{E96743D0-2F0E-437B-BB12-921B135A6D59}" dt="2024-12-18T08:06:32.240" v="1161" actId="1035"/>
          <ac:grpSpMkLst>
            <pc:docMk/>
            <pc:sldMk cId="4206491276" sldId="1099"/>
            <ac:grpSpMk id="119" creationId="{A5962476-72C8-946D-1214-7D38463DAFAD}"/>
          </ac:grpSpMkLst>
        </pc:grpChg>
        <pc:grpChg chg="add mod">
          <ac:chgData name="Lee, Jihyun (SEL-WSW)" userId="beefbd5c-b4fc-48e0-9911-8a3e08e1f212" providerId="ADAL" clId="{E96743D0-2F0E-437B-BB12-921B135A6D59}" dt="2024-12-18T08:06:32.240" v="1161" actId="1035"/>
          <ac:grpSpMkLst>
            <pc:docMk/>
            <pc:sldMk cId="4206491276" sldId="1099"/>
            <ac:grpSpMk id="120" creationId="{F3546714-6304-3E15-7002-075D2302B100}"/>
          </ac:grpSpMkLst>
        </pc:grpChg>
        <pc:graphicFrameChg chg="add mod">
          <ac:chgData name="Lee, Jihyun (SEL-WSW)" userId="beefbd5c-b4fc-48e0-9911-8a3e08e1f212" providerId="ADAL" clId="{E96743D0-2F0E-437B-BB12-921B135A6D59}" dt="2024-12-18T07:52:11.472" v="752" actId="1076"/>
          <ac:graphicFrameMkLst>
            <pc:docMk/>
            <pc:sldMk cId="4206491276" sldId="1099"/>
            <ac:graphicFrameMk id="58" creationId="{ED4D9189-6587-2EC6-CD1D-734B5CE7791B}"/>
          </ac:graphicFrameMkLst>
        </pc:graphicFrameChg>
        <pc:graphicFrameChg chg="add mod">
          <ac:chgData name="Lee, Jihyun (SEL-WSW)" userId="beefbd5c-b4fc-48e0-9911-8a3e08e1f212" providerId="ADAL" clId="{E96743D0-2F0E-437B-BB12-921B135A6D59}" dt="2024-12-18T07:52:11.472" v="752" actId="1076"/>
          <ac:graphicFrameMkLst>
            <pc:docMk/>
            <pc:sldMk cId="4206491276" sldId="1099"/>
            <ac:graphicFrameMk id="59" creationId="{83E17B9B-7E48-730A-B2C8-C19241BE46E5}"/>
          </ac:graphicFrameMkLst>
        </pc:graphicFrameChg>
        <pc:graphicFrameChg chg="add mod">
          <ac:chgData name="Lee, Jihyun (SEL-WSW)" userId="beefbd5c-b4fc-48e0-9911-8a3e08e1f212" providerId="ADAL" clId="{E96743D0-2F0E-437B-BB12-921B135A6D59}" dt="2024-12-18T07:52:11.472" v="752" actId="1076"/>
          <ac:graphicFrameMkLst>
            <pc:docMk/>
            <pc:sldMk cId="4206491276" sldId="1099"/>
            <ac:graphicFrameMk id="60" creationId="{B9F7204C-B485-62C3-5075-8C248DF95FBB}"/>
          </ac:graphicFrameMkLst>
        </pc:graphicFrameChg>
        <pc:graphicFrameChg chg="add mod">
          <ac:chgData name="Lee, Jihyun (SEL-WSW)" userId="beefbd5c-b4fc-48e0-9911-8a3e08e1f212" providerId="ADAL" clId="{E96743D0-2F0E-437B-BB12-921B135A6D59}" dt="2024-12-18T07:52:11.472" v="752" actId="1076"/>
          <ac:graphicFrameMkLst>
            <pc:docMk/>
            <pc:sldMk cId="4206491276" sldId="1099"/>
            <ac:graphicFrameMk id="70" creationId="{3186832C-1604-8D4A-0FAA-42ED7D256DD1}"/>
          </ac:graphicFrameMkLst>
        </pc:graphicFrameChg>
        <pc:picChg chg="mod ord topLvl">
          <ac:chgData name="Lee, Jihyun (SEL-WSW)" userId="beefbd5c-b4fc-48e0-9911-8a3e08e1f212" providerId="ADAL" clId="{E96743D0-2F0E-437B-BB12-921B135A6D59}" dt="2024-12-18T08:06:23.634" v="1157" actId="164"/>
          <ac:picMkLst>
            <pc:docMk/>
            <pc:sldMk cId="4206491276" sldId="1099"/>
            <ac:picMk id="50" creationId="{D76035FD-617D-9DAD-76EA-2039B7466EA4}"/>
          </ac:picMkLst>
        </pc:picChg>
        <pc:picChg chg="mod ord topLvl">
          <ac:chgData name="Lee, Jihyun (SEL-WSW)" userId="beefbd5c-b4fc-48e0-9911-8a3e08e1f212" providerId="ADAL" clId="{E96743D0-2F0E-437B-BB12-921B135A6D59}" dt="2024-12-18T08:06:23.634" v="1157" actId="164"/>
          <ac:picMkLst>
            <pc:docMk/>
            <pc:sldMk cId="4206491276" sldId="1099"/>
            <ac:picMk id="51" creationId="{6F2E09E5-687B-10D9-355F-4746EA7A3387}"/>
          </ac:picMkLst>
        </pc:picChg>
        <pc:picChg chg="mod ord topLvl">
          <ac:chgData name="Lee, Jihyun (SEL-WSW)" userId="beefbd5c-b4fc-48e0-9911-8a3e08e1f212" providerId="ADAL" clId="{E96743D0-2F0E-437B-BB12-921B135A6D59}" dt="2024-12-18T08:06:23.634" v="1157" actId="164"/>
          <ac:picMkLst>
            <pc:docMk/>
            <pc:sldMk cId="4206491276" sldId="1099"/>
            <ac:picMk id="52" creationId="{C153B9EE-82C6-7049-FCAE-01AA0CC90081}"/>
          </ac:picMkLst>
        </pc:picChg>
        <pc:picChg chg="mod topLvl">
          <ac:chgData name="Lee, Jihyun (SEL-WSW)" userId="beefbd5c-b4fc-48e0-9911-8a3e08e1f212" providerId="ADAL" clId="{E96743D0-2F0E-437B-BB12-921B135A6D59}" dt="2024-12-18T08:06:21.145" v="1156" actId="164"/>
          <ac:picMkLst>
            <pc:docMk/>
            <pc:sldMk cId="4206491276" sldId="1099"/>
            <ac:picMk id="81" creationId="{E73F6CF4-AD15-C688-DA57-6BA8D1079FC7}"/>
          </ac:picMkLst>
        </pc:picChg>
        <pc:picChg chg="mod topLvl">
          <ac:chgData name="Lee, Jihyun (SEL-WSW)" userId="beefbd5c-b4fc-48e0-9911-8a3e08e1f212" providerId="ADAL" clId="{E96743D0-2F0E-437B-BB12-921B135A6D59}" dt="2024-12-18T08:06:21.145" v="1156" actId="164"/>
          <ac:picMkLst>
            <pc:docMk/>
            <pc:sldMk cId="4206491276" sldId="1099"/>
            <ac:picMk id="82" creationId="{EDA9B826-F18F-318D-D7D7-71D73026FA1C}"/>
          </ac:picMkLst>
        </pc:picChg>
        <pc:picChg chg="mod topLvl">
          <ac:chgData name="Lee, Jihyun (SEL-WSW)" userId="beefbd5c-b4fc-48e0-9911-8a3e08e1f212" providerId="ADAL" clId="{E96743D0-2F0E-437B-BB12-921B135A6D59}" dt="2024-12-18T08:06:21.145" v="1156" actId="164"/>
          <ac:picMkLst>
            <pc:docMk/>
            <pc:sldMk cId="4206491276" sldId="1099"/>
            <ac:picMk id="83" creationId="{35964C20-17FF-1D1D-C014-B1DAC684AAA5}"/>
          </ac:picMkLst>
        </pc:picChg>
        <pc:picChg chg="mod topLvl">
          <ac:chgData name="Lee, Jihyun (SEL-WSW)" userId="beefbd5c-b4fc-48e0-9911-8a3e08e1f212" providerId="ADAL" clId="{E96743D0-2F0E-437B-BB12-921B135A6D59}" dt="2024-12-18T08:06:26.030" v="1158" actId="164"/>
          <ac:picMkLst>
            <pc:docMk/>
            <pc:sldMk cId="4206491276" sldId="1099"/>
            <ac:picMk id="105" creationId="{0318AADF-90DF-E80A-DF02-36C2CF49BE52}"/>
          </ac:picMkLst>
        </pc:picChg>
        <pc:picChg chg="mod topLvl">
          <ac:chgData name="Lee, Jihyun (SEL-WSW)" userId="beefbd5c-b4fc-48e0-9911-8a3e08e1f212" providerId="ADAL" clId="{E96743D0-2F0E-437B-BB12-921B135A6D59}" dt="2024-12-18T08:06:26.030" v="1158" actId="164"/>
          <ac:picMkLst>
            <pc:docMk/>
            <pc:sldMk cId="4206491276" sldId="1099"/>
            <ac:picMk id="106" creationId="{5723868A-57AA-1D3B-49F3-86568CE449C4}"/>
          </ac:picMkLst>
        </pc:picChg>
        <pc:picChg chg="mod topLvl">
          <ac:chgData name="Lee, Jihyun (SEL-WSW)" userId="beefbd5c-b4fc-48e0-9911-8a3e08e1f212" providerId="ADAL" clId="{E96743D0-2F0E-437B-BB12-921B135A6D59}" dt="2024-12-18T08:06:26.030" v="1158" actId="164"/>
          <ac:picMkLst>
            <pc:docMk/>
            <pc:sldMk cId="4206491276" sldId="1099"/>
            <ac:picMk id="107" creationId="{26D968AB-A1D2-24C2-562C-22CD794554B8}"/>
          </ac:picMkLst>
        </pc:picChg>
      </pc:sldChg>
      <pc:sldChg chg="addSp delSp modSp mod ord">
        <pc:chgData name="Lee, Jihyun (SEL-WSW)" userId="beefbd5c-b4fc-48e0-9911-8a3e08e1f212" providerId="ADAL" clId="{E96743D0-2F0E-437B-BB12-921B135A6D59}" dt="2024-12-18T08:48:09.855" v="2335" actId="1036"/>
        <pc:sldMkLst>
          <pc:docMk/>
          <pc:sldMk cId="598745645" sldId="1100"/>
        </pc:sldMkLst>
        <pc:spChg chg="mod">
          <ac:chgData name="Lee, Jihyun (SEL-WSW)" userId="beefbd5c-b4fc-48e0-9911-8a3e08e1f212" providerId="ADAL" clId="{E96743D0-2F0E-437B-BB12-921B135A6D59}" dt="2024-12-18T07:42:41.989" v="375" actId="1035"/>
          <ac:spMkLst>
            <pc:docMk/>
            <pc:sldMk cId="598745645" sldId="1100"/>
            <ac:spMk id="3" creationId="{D944CB09-31D8-13C4-9C23-2484666C704A}"/>
          </ac:spMkLst>
        </pc:spChg>
        <pc:spChg chg="mod">
          <ac:chgData name="Lee, Jihyun (SEL-WSW)" userId="beefbd5c-b4fc-48e0-9911-8a3e08e1f212" providerId="ADAL" clId="{E96743D0-2F0E-437B-BB12-921B135A6D59}" dt="2024-12-18T07:42:35.937" v="359" actId="255"/>
          <ac:spMkLst>
            <pc:docMk/>
            <pc:sldMk cId="598745645" sldId="1100"/>
            <ac:spMk id="5" creationId="{60142C19-5921-03C2-5AA6-8AD382FF1C88}"/>
          </ac:spMkLst>
        </pc:spChg>
        <pc:spChg chg="mod">
          <ac:chgData name="Lee, Jihyun (SEL-WSW)" userId="beefbd5c-b4fc-48e0-9911-8a3e08e1f212" providerId="ADAL" clId="{E96743D0-2F0E-437B-BB12-921B135A6D59}" dt="2024-12-18T07:42:46.386" v="396" actId="1035"/>
          <ac:spMkLst>
            <pc:docMk/>
            <pc:sldMk cId="598745645" sldId="1100"/>
            <ac:spMk id="9" creationId="{55C0E984-031F-4146-F859-E2B5A4531749}"/>
          </ac:spMkLst>
        </pc:spChg>
        <pc:spChg chg="mod">
          <ac:chgData name="Lee, Jihyun (SEL-WSW)" userId="beefbd5c-b4fc-48e0-9911-8a3e08e1f212" providerId="ADAL" clId="{E96743D0-2F0E-437B-BB12-921B135A6D59}" dt="2024-12-18T07:42:41.989" v="375" actId="1035"/>
          <ac:spMkLst>
            <pc:docMk/>
            <pc:sldMk cId="598745645" sldId="1100"/>
            <ac:spMk id="19" creationId="{793A5D7B-E7AC-750D-F298-A4C06A634F02}"/>
          </ac:spMkLst>
        </pc:spChg>
        <pc:spChg chg="mod">
          <ac:chgData name="Lee, Jihyun (SEL-WSW)" userId="beefbd5c-b4fc-48e0-9911-8a3e08e1f212" providerId="ADAL" clId="{E96743D0-2F0E-437B-BB12-921B135A6D59}" dt="2024-12-18T07:42:35.937" v="359" actId="255"/>
          <ac:spMkLst>
            <pc:docMk/>
            <pc:sldMk cId="598745645" sldId="1100"/>
            <ac:spMk id="20" creationId="{091396C9-CD7F-E2F1-2D4B-92FD7ED44F8D}"/>
          </ac:spMkLst>
        </pc:spChg>
        <pc:spChg chg="mod">
          <ac:chgData name="Lee, Jihyun (SEL-WSW)" userId="beefbd5c-b4fc-48e0-9911-8a3e08e1f212" providerId="ADAL" clId="{E96743D0-2F0E-437B-BB12-921B135A6D59}" dt="2024-12-18T07:42:46.386" v="396" actId="1035"/>
          <ac:spMkLst>
            <pc:docMk/>
            <pc:sldMk cId="598745645" sldId="1100"/>
            <ac:spMk id="21" creationId="{D854942B-CEBB-9E38-C000-BABE21AD4E87}"/>
          </ac:spMkLst>
        </pc:spChg>
        <pc:spChg chg="add mod">
          <ac:chgData name="Lee, Jihyun (SEL-WSW)" userId="beefbd5c-b4fc-48e0-9911-8a3e08e1f212" providerId="ADAL" clId="{E96743D0-2F0E-437B-BB12-921B135A6D59}" dt="2024-12-18T07:43:06.539" v="421" actId="20577"/>
          <ac:spMkLst>
            <pc:docMk/>
            <pc:sldMk cId="598745645" sldId="1100"/>
            <ac:spMk id="42" creationId="{116C4473-994A-15A2-E68A-EC32EF9BF775}"/>
          </ac:spMkLst>
        </pc:spChg>
        <pc:spChg chg="add mod">
          <ac:chgData name="Lee, Jihyun (SEL-WSW)" userId="beefbd5c-b4fc-48e0-9911-8a3e08e1f212" providerId="ADAL" clId="{E96743D0-2F0E-437B-BB12-921B135A6D59}" dt="2024-12-18T08:06:48.551" v="1166" actId="1076"/>
          <ac:spMkLst>
            <pc:docMk/>
            <pc:sldMk cId="598745645" sldId="1100"/>
            <ac:spMk id="43" creationId="{C0A379E5-4BBB-6479-7830-8A203DB38EC0}"/>
          </ac:spMkLst>
        </pc:spChg>
        <pc:spChg chg="add mod">
          <ac:chgData name="Lee, Jihyun (SEL-WSW)" userId="beefbd5c-b4fc-48e0-9911-8a3e08e1f212" providerId="ADAL" clId="{E96743D0-2F0E-437B-BB12-921B135A6D59}" dt="2024-12-18T08:46:52.673" v="2279" actId="12788"/>
          <ac:spMkLst>
            <pc:docMk/>
            <pc:sldMk cId="598745645" sldId="1100"/>
            <ac:spMk id="58" creationId="{DAFDCC54-0B27-337C-EFEA-B4852CF73695}"/>
          </ac:spMkLst>
        </pc:spChg>
        <pc:spChg chg="add mod">
          <ac:chgData name="Lee, Jihyun (SEL-WSW)" userId="beefbd5c-b4fc-48e0-9911-8a3e08e1f212" providerId="ADAL" clId="{E96743D0-2F0E-437B-BB12-921B135A6D59}" dt="2024-12-18T08:46:32.814" v="2271" actId="1076"/>
          <ac:spMkLst>
            <pc:docMk/>
            <pc:sldMk cId="598745645" sldId="1100"/>
            <ac:spMk id="59" creationId="{576EE271-60FE-93B6-14F2-DE2A2027C1FB}"/>
          </ac:spMkLst>
        </pc:spChg>
        <pc:spChg chg="add mod">
          <ac:chgData name="Lee, Jihyun (SEL-WSW)" userId="beefbd5c-b4fc-48e0-9911-8a3e08e1f212" providerId="ADAL" clId="{E96743D0-2F0E-437B-BB12-921B135A6D59}" dt="2024-12-18T08:46:32.814" v="2271" actId="1076"/>
          <ac:spMkLst>
            <pc:docMk/>
            <pc:sldMk cId="598745645" sldId="1100"/>
            <ac:spMk id="60" creationId="{2E794967-31CD-B2B5-1CB3-12B86A20FA4C}"/>
          </ac:spMkLst>
        </pc:spChg>
        <pc:spChg chg="add mod">
          <ac:chgData name="Lee, Jihyun (SEL-WSW)" userId="beefbd5c-b4fc-48e0-9911-8a3e08e1f212" providerId="ADAL" clId="{E96743D0-2F0E-437B-BB12-921B135A6D59}" dt="2024-12-18T08:46:32.814" v="2271" actId="1076"/>
          <ac:spMkLst>
            <pc:docMk/>
            <pc:sldMk cId="598745645" sldId="1100"/>
            <ac:spMk id="61" creationId="{C72961FE-1E66-53BC-D386-9F049F1E788A}"/>
          </ac:spMkLst>
        </pc:spChg>
        <pc:spChg chg="add mod">
          <ac:chgData name="Lee, Jihyun (SEL-WSW)" userId="beefbd5c-b4fc-48e0-9911-8a3e08e1f212" providerId="ADAL" clId="{E96743D0-2F0E-437B-BB12-921B135A6D59}" dt="2024-12-18T08:46:32.814" v="2271" actId="1076"/>
          <ac:spMkLst>
            <pc:docMk/>
            <pc:sldMk cId="598745645" sldId="1100"/>
            <ac:spMk id="62" creationId="{2ABD1230-D985-9D69-295F-D73CAF35EF71}"/>
          </ac:spMkLst>
        </pc:spChg>
        <pc:spChg chg="add mod">
          <ac:chgData name="Lee, Jihyun (SEL-WSW)" userId="beefbd5c-b4fc-48e0-9911-8a3e08e1f212" providerId="ADAL" clId="{E96743D0-2F0E-437B-BB12-921B135A6D59}" dt="2024-12-18T08:47:02.680" v="2293" actId="1036"/>
          <ac:spMkLst>
            <pc:docMk/>
            <pc:sldMk cId="598745645" sldId="1100"/>
            <ac:spMk id="63" creationId="{24681B5B-7326-2820-BD96-D1C5ED713E04}"/>
          </ac:spMkLst>
        </pc:spChg>
        <pc:spChg chg="add mod">
          <ac:chgData name="Lee, Jihyun (SEL-WSW)" userId="beefbd5c-b4fc-48e0-9911-8a3e08e1f212" providerId="ADAL" clId="{E96743D0-2F0E-437B-BB12-921B135A6D59}" dt="2024-12-18T08:46:32.814" v="2271" actId="1076"/>
          <ac:spMkLst>
            <pc:docMk/>
            <pc:sldMk cId="598745645" sldId="1100"/>
            <ac:spMk id="64" creationId="{02F9BDDE-9AFA-1F77-A832-22317C6929A1}"/>
          </ac:spMkLst>
        </pc:spChg>
        <pc:spChg chg="add mod">
          <ac:chgData name="Lee, Jihyun (SEL-WSW)" userId="beefbd5c-b4fc-48e0-9911-8a3e08e1f212" providerId="ADAL" clId="{E96743D0-2F0E-437B-BB12-921B135A6D59}" dt="2024-12-18T08:46:32.814" v="2271" actId="1076"/>
          <ac:spMkLst>
            <pc:docMk/>
            <pc:sldMk cId="598745645" sldId="1100"/>
            <ac:spMk id="65" creationId="{4D4A33B8-F157-315E-FF01-3FF095DB4AE4}"/>
          </ac:spMkLst>
        </pc:spChg>
        <pc:spChg chg="mod">
          <ac:chgData name="Lee, Jihyun (SEL-WSW)" userId="beefbd5c-b4fc-48e0-9911-8a3e08e1f212" providerId="ADAL" clId="{E96743D0-2F0E-437B-BB12-921B135A6D59}" dt="2024-12-18T08:46:28.369" v="2269"/>
          <ac:spMkLst>
            <pc:docMk/>
            <pc:sldMk cId="598745645" sldId="1100"/>
            <ac:spMk id="67" creationId="{3E602ACB-DE57-BA96-108F-291AF1D64834}"/>
          </ac:spMkLst>
        </pc:spChg>
        <pc:spChg chg="mod">
          <ac:chgData name="Lee, Jihyun (SEL-WSW)" userId="beefbd5c-b4fc-48e0-9911-8a3e08e1f212" providerId="ADAL" clId="{E96743D0-2F0E-437B-BB12-921B135A6D59}" dt="2024-12-18T08:46:28.369" v="2269"/>
          <ac:spMkLst>
            <pc:docMk/>
            <pc:sldMk cId="598745645" sldId="1100"/>
            <ac:spMk id="68" creationId="{6D9F73C2-0210-A9A2-BB66-5D46CB0D8B57}"/>
          </ac:spMkLst>
        </pc:spChg>
        <pc:spChg chg="mod">
          <ac:chgData name="Lee, Jihyun (SEL-WSW)" userId="beefbd5c-b4fc-48e0-9911-8a3e08e1f212" providerId="ADAL" clId="{E96743D0-2F0E-437B-BB12-921B135A6D59}" dt="2024-12-18T08:46:28.369" v="2269"/>
          <ac:spMkLst>
            <pc:docMk/>
            <pc:sldMk cId="598745645" sldId="1100"/>
            <ac:spMk id="70" creationId="{300A4B9D-5BEF-D038-438E-15B4BCBF20FE}"/>
          </ac:spMkLst>
        </pc:spChg>
        <pc:spChg chg="mod">
          <ac:chgData name="Lee, Jihyun (SEL-WSW)" userId="beefbd5c-b4fc-48e0-9911-8a3e08e1f212" providerId="ADAL" clId="{E96743D0-2F0E-437B-BB12-921B135A6D59}" dt="2024-12-18T08:46:28.369" v="2269"/>
          <ac:spMkLst>
            <pc:docMk/>
            <pc:sldMk cId="598745645" sldId="1100"/>
            <ac:spMk id="71" creationId="{B16572E8-637E-BDD3-197B-95A10B6FA151}"/>
          </ac:spMkLst>
        </pc:spChg>
        <pc:spChg chg="mod">
          <ac:chgData name="Lee, Jihyun (SEL-WSW)" userId="beefbd5c-b4fc-48e0-9911-8a3e08e1f212" providerId="ADAL" clId="{E96743D0-2F0E-437B-BB12-921B135A6D59}" dt="2024-12-18T08:46:28.369" v="2269"/>
          <ac:spMkLst>
            <pc:docMk/>
            <pc:sldMk cId="598745645" sldId="1100"/>
            <ac:spMk id="73" creationId="{E7C90811-6B18-7FF9-C767-2078DA8FAF76}"/>
          </ac:spMkLst>
        </pc:spChg>
        <pc:spChg chg="mod">
          <ac:chgData name="Lee, Jihyun (SEL-WSW)" userId="beefbd5c-b4fc-48e0-9911-8a3e08e1f212" providerId="ADAL" clId="{E96743D0-2F0E-437B-BB12-921B135A6D59}" dt="2024-12-18T08:46:28.369" v="2269"/>
          <ac:spMkLst>
            <pc:docMk/>
            <pc:sldMk cId="598745645" sldId="1100"/>
            <ac:spMk id="74" creationId="{0C9A5F05-B6DA-F7A8-2847-1ED278A7C79B}"/>
          </ac:spMkLst>
        </pc:spChg>
        <pc:grpChg chg="add mod">
          <ac:chgData name="Lee, Jihyun (SEL-WSW)" userId="beefbd5c-b4fc-48e0-9911-8a3e08e1f212" providerId="ADAL" clId="{E96743D0-2F0E-437B-BB12-921B135A6D59}" dt="2024-12-18T08:48:09.855" v="2335" actId="1036"/>
          <ac:grpSpMkLst>
            <pc:docMk/>
            <pc:sldMk cId="598745645" sldId="1100"/>
            <ac:grpSpMk id="66" creationId="{77F27556-C3DE-622C-AAA5-79B56438D443}"/>
          </ac:grpSpMkLst>
        </pc:grpChg>
        <pc:grpChg chg="add mod">
          <ac:chgData name="Lee, Jihyun (SEL-WSW)" userId="beefbd5c-b4fc-48e0-9911-8a3e08e1f212" providerId="ADAL" clId="{E96743D0-2F0E-437B-BB12-921B135A6D59}" dt="2024-12-18T08:48:09.855" v="2335" actId="1036"/>
          <ac:grpSpMkLst>
            <pc:docMk/>
            <pc:sldMk cId="598745645" sldId="1100"/>
            <ac:grpSpMk id="69" creationId="{5E5498BB-0021-48CD-B043-35A0797AD6AC}"/>
          </ac:grpSpMkLst>
        </pc:grpChg>
        <pc:grpChg chg="add mod">
          <ac:chgData name="Lee, Jihyun (SEL-WSW)" userId="beefbd5c-b4fc-48e0-9911-8a3e08e1f212" providerId="ADAL" clId="{E96743D0-2F0E-437B-BB12-921B135A6D59}" dt="2024-12-18T08:48:09.855" v="2335" actId="1036"/>
          <ac:grpSpMkLst>
            <pc:docMk/>
            <pc:sldMk cId="598745645" sldId="1100"/>
            <ac:grpSpMk id="72" creationId="{9DDA07F4-A967-C7F9-A1D9-5A41C72A3A32}"/>
          </ac:grpSpMkLst>
        </pc:grpChg>
        <pc:graphicFrameChg chg="mod">
          <ac:chgData name="Lee, Jihyun (SEL-WSW)" userId="beefbd5c-b4fc-48e0-9911-8a3e08e1f212" providerId="ADAL" clId="{E96743D0-2F0E-437B-BB12-921B135A6D59}" dt="2024-12-18T07:42:41.989" v="375" actId="1035"/>
          <ac:graphicFrameMkLst>
            <pc:docMk/>
            <pc:sldMk cId="598745645" sldId="1100"/>
            <ac:graphicFrameMk id="12" creationId="{C050900C-5449-86AD-55C8-1D8B522F2D00}"/>
          </ac:graphicFrameMkLst>
        </pc:graphicFrameChg>
        <pc:graphicFrameChg chg="mod">
          <ac:chgData name="Lee, Jihyun (SEL-WSW)" userId="beefbd5c-b4fc-48e0-9911-8a3e08e1f212" providerId="ADAL" clId="{E96743D0-2F0E-437B-BB12-921B135A6D59}" dt="2024-12-18T07:42:46.386" v="396" actId="1035"/>
          <ac:graphicFrameMkLst>
            <pc:docMk/>
            <pc:sldMk cId="598745645" sldId="1100"/>
            <ac:graphicFrameMk id="17" creationId="{120E9C33-76E8-8752-77A8-272A3319B872}"/>
          </ac:graphicFrameMkLst>
        </pc:graphicFrameChg>
        <pc:graphicFrameChg chg="add mod">
          <ac:chgData name="Lee, Jihyun (SEL-WSW)" userId="beefbd5c-b4fc-48e0-9911-8a3e08e1f212" providerId="ADAL" clId="{E96743D0-2F0E-437B-BB12-921B135A6D59}" dt="2024-12-18T07:43:29.250" v="444" actId="1035"/>
          <ac:graphicFrameMkLst>
            <pc:docMk/>
            <pc:sldMk cId="598745645" sldId="1100"/>
            <ac:graphicFrameMk id="41" creationId="{9D1E858C-27C2-B45B-BC7D-A555E0357521}"/>
          </ac:graphicFrameMkLst>
        </pc:graphicFrameChg>
        <pc:picChg chg="add mod">
          <ac:chgData name="Lee, Jihyun (SEL-WSW)" userId="beefbd5c-b4fc-48e0-9911-8a3e08e1f212" providerId="ADAL" clId="{E96743D0-2F0E-437B-BB12-921B135A6D59}" dt="2024-12-18T08:46:32.814" v="2271" actId="1076"/>
          <ac:picMkLst>
            <pc:docMk/>
            <pc:sldMk cId="598745645" sldId="1100"/>
            <ac:picMk id="57" creationId="{E55ACCA7-BD5F-E784-7FA9-B505095AD400}"/>
          </ac:picMkLst>
        </pc:picChg>
      </pc:sldChg>
      <pc:sldChg chg="addSp delSp modSp mod ord">
        <pc:chgData name="Lee, Jihyun (SEL-WSW)" userId="beefbd5c-b4fc-48e0-9911-8a3e08e1f212" providerId="ADAL" clId="{E96743D0-2F0E-437B-BB12-921B135A6D59}" dt="2024-12-18T08:56:55.551" v="2927" actId="1036"/>
        <pc:sldMkLst>
          <pc:docMk/>
          <pc:sldMk cId="3313551958" sldId="1101"/>
        </pc:sldMkLst>
        <pc:spChg chg="add mod">
          <ac:chgData name="Lee, Jihyun (SEL-WSW)" userId="beefbd5c-b4fc-48e0-9911-8a3e08e1f212" providerId="ADAL" clId="{E96743D0-2F0E-437B-BB12-921B135A6D59}" dt="2024-12-18T08:55:52.301" v="2898" actId="1076"/>
          <ac:spMkLst>
            <pc:docMk/>
            <pc:sldMk cId="3313551958" sldId="1101"/>
            <ac:spMk id="15" creationId="{DA789693-E7E3-EA86-43F0-08AFA436BFF6}"/>
          </ac:spMkLst>
        </pc:spChg>
        <pc:spChg chg="add mod">
          <ac:chgData name="Lee, Jihyun (SEL-WSW)" userId="beefbd5c-b4fc-48e0-9911-8a3e08e1f212" providerId="ADAL" clId="{E96743D0-2F0E-437B-BB12-921B135A6D59}" dt="2024-12-18T08:55:52.301" v="2898" actId="1076"/>
          <ac:spMkLst>
            <pc:docMk/>
            <pc:sldMk cId="3313551958" sldId="1101"/>
            <ac:spMk id="16" creationId="{BC0D348D-ACD1-5A85-0D94-2FBAF0B97375}"/>
          </ac:spMkLst>
        </pc:spChg>
        <pc:spChg chg="add mod">
          <ac:chgData name="Lee, Jihyun (SEL-WSW)" userId="beefbd5c-b4fc-48e0-9911-8a3e08e1f212" providerId="ADAL" clId="{E96743D0-2F0E-437B-BB12-921B135A6D59}" dt="2024-12-18T08:55:52.301" v="2898" actId="1076"/>
          <ac:spMkLst>
            <pc:docMk/>
            <pc:sldMk cId="3313551958" sldId="1101"/>
            <ac:spMk id="17" creationId="{272744C0-DC6C-F89A-D8C8-A7580896103E}"/>
          </ac:spMkLst>
        </pc:spChg>
        <pc:spChg chg="add mod">
          <ac:chgData name="Lee, Jihyun (SEL-WSW)" userId="beefbd5c-b4fc-48e0-9911-8a3e08e1f212" providerId="ADAL" clId="{E96743D0-2F0E-437B-BB12-921B135A6D59}" dt="2024-12-18T08:55:52.301" v="2898" actId="1076"/>
          <ac:spMkLst>
            <pc:docMk/>
            <pc:sldMk cId="3313551958" sldId="1101"/>
            <ac:spMk id="18" creationId="{BCC2D59F-0BC4-7D65-4752-FDAEB4112D25}"/>
          </ac:spMkLst>
        </pc:spChg>
        <pc:spChg chg="add mod">
          <ac:chgData name="Lee, Jihyun (SEL-WSW)" userId="beefbd5c-b4fc-48e0-9911-8a3e08e1f212" providerId="ADAL" clId="{E96743D0-2F0E-437B-BB12-921B135A6D59}" dt="2024-12-18T08:55:46.637" v="2897" actId="1037"/>
          <ac:spMkLst>
            <pc:docMk/>
            <pc:sldMk cId="3313551958" sldId="1101"/>
            <ac:spMk id="19" creationId="{E9E1E0D0-BDA4-776B-A182-AA77113B8E75}"/>
          </ac:spMkLst>
        </pc:spChg>
        <pc:spChg chg="add mod">
          <ac:chgData name="Lee, Jihyun (SEL-WSW)" userId="beefbd5c-b4fc-48e0-9911-8a3e08e1f212" providerId="ADAL" clId="{E96743D0-2F0E-437B-BB12-921B135A6D59}" dt="2024-12-18T08:56:05.127" v="2907" actId="12788"/>
          <ac:spMkLst>
            <pc:docMk/>
            <pc:sldMk cId="3313551958" sldId="1101"/>
            <ac:spMk id="23" creationId="{F982BC53-497E-510B-1005-72C55BD831F6}"/>
          </ac:spMkLst>
        </pc:spChg>
        <pc:spChg chg="add mod">
          <ac:chgData name="Lee, Jihyun (SEL-WSW)" userId="beefbd5c-b4fc-48e0-9911-8a3e08e1f212" providerId="ADAL" clId="{E96743D0-2F0E-437B-BB12-921B135A6D59}" dt="2024-12-18T08:51:38.616" v="2566" actId="1035"/>
          <ac:spMkLst>
            <pc:docMk/>
            <pc:sldMk cId="3313551958" sldId="1101"/>
            <ac:spMk id="24" creationId="{477F1CC1-60E5-0A70-1EA9-4A50CB6AE124}"/>
          </ac:spMkLst>
        </pc:spChg>
        <pc:spChg chg="add mod">
          <ac:chgData name="Lee, Jihyun (SEL-WSW)" userId="beefbd5c-b4fc-48e0-9911-8a3e08e1f212" providerId="ADAL" clId="{E96743D0-2F0E-437B-BB12-921B135A6D59}" dt="2024-12-18T08:53:15.292" v="2628" actId="1036"/>
          <ac:spMkLst>
            <pc:docMk/>
            <pc:sldMk cId="3313551958" sldId="1101"/>
            <ac:spMk id="25" creationId="{13B24845-3068-8B4C-64F8-66507D28196F}"/>
          </ac:spMkLst>
        </pc:spChg>
        <pc:spChg chg="add mod">
          <ac:chgData name="Lee, Jihyun (SEL-WSW)" userId="beefbd5c-b4fc-48e0-9911-8a3e08e1f212" providerId="ADAL" clId="{E96743D0-2F0E-437B-BB12-921B135A6D59}" dt="2024-12-18T08:53:15.292" v="2628" actId="1036"/>
          <ac:spMkLst>
            <pc:docMk/>
            <pc:sldMk cId="3313551958" sldId="1101"/>
            <ac:spMk id="27" creationId="{5AEC647E-45DD-6BDB-EBD7-AF801B5A77D2}"/>
          </ac:spMkLst>
        </pc:spChg>
        <pc:spChg chg="mod">
          <ac:chgData name="Lee, Jihyun (SEL-WSW)" userId="beefbd5c-b4fc-48e0-9911-8a3e08e1f212" providerId="ADAL" clId="{E96743D0-2F0E-437B-BB12-921B135A6D59}" dt="2024-12-18T08:55:52.301" v="2898" actId="1076"/>
          <ac:spMkLst>
            <pc:docMk/>
            <pc:sldMk cId="3313551958" sldId="1101"/>
            <ac:spMk id="32" creationId="{4A4D5B90-C75D-73F7-C93E-0E538EAFA57F}"/>
          </ac:spMkLst>
        </pc:spChg>
        <pc:spChg chg="mod">
          <ac:chgData name="Lee, Jihyun (SEL-WSW)" userId="beefbd5c-b4fc-48e0-9911-8a3e08e1f212" providerId="ADAL" clId="{E96743D0-2F0E-437B-BB12-921B135A6D59}" dt="2024-12-18T08:55:52.301" v="2898" actId="1076"/>
          <ac:spMkLst>
            <pc:docMk/>
            <pc:sldMk cId="3313551958" sldId="1101"/>
            <ac:spMk id="33" creationId="{D28A2DF9-4F5A-881A-8EBF-6C84E6341C72}"/>
          </ac:spMkLst>
        </pc:spChg>
        <pc:spChg chg="mod">
          <ac:chgData name="Lee, Jihyun (SEL-WSW)" userId="beefbd5c-b4fc-48e0-9911-8a3e08e1f212" providerId="ADAL" clId="{E96743D0-2F0E-437B-BB12-921B135A6D59}" dt="2024-12-18T08:55:52.301" v="2898" actId="1076"/>
          <ac:spMkLst>
            <pc:docMk/>
            <pc:sldMk cId="3313551958" sldId="1101"/>
            <ac:spMk id="34" creationId="{A3EF6E31-A8C4-F815-EDB5-EAD7B9F0FFD4}"/>
          </ac:spMkLst>
        </pc:spChg>
        <pc:spChg chg="mod">
          <ac:chgData name="Lee, Jihyun (SEL-WSW)" userId="beefbd5c-b4fc-48e0-9911-8a3e08e1f212" providerId="ADAL" clId="{E96743D0-2F0E-437B-BB12-921B135A6D59}" dt="2024-12-18T08:55:46.637" v="2897" actId="1037"/>
          <ac:spMkLst>
            <pc:docMk/>
            <pc:sldMk cId="3313551958" sldId="1101"/>
            <ac:spMk id="35" creationId="{49FBD999-A7E5-B89D-9726-946D6930D239}"/>
          </ac:spMkLst>
        </pc:spChg>
        <pc:spChg chg="add mod">
          <ac:chgData name="Lee, Jihyun (SEL-WSW)" userId="beefbd5c-b4fc-48e0-9911-8a3e08e1f212" providerId="ADAL" clId="{E96743D0-2F0E-437B-BB12-921B135A6D59}" dt="2024-12-18T08:56:05.127" v="2907" actId="12788"/>
          <ac:spMkLst>
            <pc:docMk/>
            <pc:sldMk cId="3313551958" sldId="1101"/>
            <ac:spMk id="38" creationId="{ED85DC14-3C82-4263-9BB8-08F98445D5C3}"/>
          </ac:spMkLst>
        </pc:spChg>
        <pc:spChg chg="add mod">
          <ac:chgData name="Lee, Jihyun (SEL-WSW)" userId="beefbd5c-b4fc-48e0-9911-8a3e08e1f212" providerId="ADAL" clId="{E96743D0-2F0E-437B-BB12-921B135A6D59}" dt="2024-12-18T08:53:11.121" v="2618" actId="1036"/>
          <ac:spMkLst>
            <pc:docMk/>
            <pc:sldMk cId="3313551958" sldId="1101"/>
            <ac:spMk id="40" creationId="{26FBD53C-1805-41E3-9841-9628A51CADD3}"/>
          </ac:spMkLst>
        </pc:spChg>
        <pc:spChg chg="add mod">
          <ac:chgData name="Lee, Jihyun (SEL-WSW)" userId="beefbd5c-b4fc-48e0-9911-8a3e08e1f212" providerId="ADAL" clId="{E96743D0-2F0E-437B-BB12-921B135A6D59}" dt="2024-12-18T08:53:11.121" v="2618" actId="1036"/>
          <ac:spMkLst>
            <pc:docMk/>
            <pc:sldMk cId="3313551958" sldId="1101"/>
            <ac:spMk id="41" creationId="{D762B3D5-41EA-E357-4084-4325AECD947B}"/>
          </ac:spMkLst>
        </pc:spChg>
        <pc:spChg chg="add mod topLvl">
          <ac:chgData name="Lee, Jihyun (SEL-WSW)" userId="beefbd5c-b4fc-48e0-9911-8a3e08e1f212" providerId="ADAL" clId="{E96743D0-2F0E-437B-BB12-921B135A6D59}" dt="2024-12-18T08:56:48.625" v="2923" actId="554"/>
          <ac:spMkLst>
            <pc:docMk/>
            <pc:sldMk cId="3313551958" sldId="1101"/>
            <ac:spMk id="42" creationId="{6CF9E879-9EDF-F985-3ECB-463F9E97A172}"/>
          </ac:spMkLst>
        </pc:spChg>
        <pc:spChg chg="add mod topLvl">
          <ac:chgData name="Lee, Jihyun (SEL-WSW)" userId="beefbd5c-b4fc-48e0-9911-8a3e08e1f212" providerId="ADAL" clId="{E96743D0-2F0E-437B-BB12-921B135A6D59}" dt="2024-12-18T08:56:48.625" v="2923" actId="554"/>
          <ac:spMkLst>
            <pc:docMk/>
            <pc:sldMk cId="3313551958" sldId="1101"/>
            <ac:spMk id="43" creationId="{DF9ED4A9-2548-34F9-2D38-FE5405AB8C83}"/>
          </ac:spMkLst>
        </pc:spChg>
        <pc:spChg chg="add mod topLvl">
          <ac:chgData name="Lee, Jihyun (SEL-WSW)" userId="beefbd5c-b4fc-48e0-9911-8a3e08e1f212" providerId="ADAL" clId="{E96743D0-2F0E-437B-BB12-921B135A6D59}" dt="2024-12-18T08:56:48.625" v="2923" actId="554"/>
          <ac:spMkLst>
            <pc:docMk/>
            <pc:sldMk cId="3313551958" sldId="1101"/>
            <ac:spMk id="44" creationId="{1141F3D3-41D2-88F6-C97D-810A41000A10}"/>
          </ac:spMkLst>
        </pc:spChg>
        <pc:spChg chg="add mod topLvl">
          <ac:chgData name="Lee, Jihyun (SEL-WSW)" userId="beefbd5c-b4fc-48e0-9911-8a3e08e1f212" providerId="ADAL" clId="{E96743D0-2F0E-437B-BB12-921B135A6D59}" dt="2024-12-18T08:56:55.551" v="2927" actId="1036"/>
          <ac:spMkLst>
            <pc:docMk/>
            <pc:sldMk cId="3313551958" sldId="1101"/>
            <ac:spMk id="45" creationId="{0FFC6337-DC73-2220-A08D-64559748A042}"/>
          </ac:spMkLst>
        </pc:spChg>
        <pc:spChg chg="add mod topLvl">
          <ac:chgData name="Lee, Jihyun (SEL-WSW)" userId="beefbd5c-b4fc-48e0-9911-8a3e08e1f212" providerId="ADAL" clId="{E96743D0-2F0E-437B-BB12-921B135A6D59}" dt="2024-12-18T08:56:55.551" v="2927" actId="1036"/>
          <ac:spMkLst>
            <pc:docMk/>
            <pc:sldMk cId="3313551958" sldId="1101"/>
            <ac:spMk id="46" creationId="{7390BD38-0155-B554-D820-1B0F2781D034}"/>
          </ac:spMkLst>
        </pc:spChg>
        <pc:spChg chg="add mod topLvl">
          <ac:chgData name="Lee, Jihyun (SEL-WSW)" userId="beefbd5c-b4fc-48e0-9911-8a3e08e1f212" providerId="ADAL" clId="{E96743D0-2F0E-437B-BB12-921B135A6D59}" dt="2024-12-18T08:56:55.551" v="2927" actId="1036"/>
          <ac:spMkLst>
            <pc:docMk/>
            <pc:sldMk cId="3313551958" sldId="1101"/>
            <ac:spMk id="47" creationId="{D100DB13-3534-890E-3001-42052AE9A295}"/>
          </ac:spMkLst>
        </pc:spChg>
        <pc:spChg chg="add mod">
          <ac:chgData name="Lee, Jihyun (SEL-WSW)" userId="beefbd5c-b4fc-48e0-9911-8a3e08e1f212" providerId="ADAL" clId="{E96743D0-2F0E-437B-BB12-921B135A6D59}" dt="2024-12-18T08:55:52.301" v="2898" actId="1076"/>
          <ac:spMkLst>
            <pc:docMk/>
            <pc:sldMk cId="3313551958" sldId="1101"/>
            <ac:spMk id="51" creationId="{D551918F-D5DA-342D-03F5-2C477AC2289A}"/>
          </ac:spMkLst>
        </pc:spChg>
        <pc:spChg chg="add mod">
          <ac:chgData name="Lee, Jihyun (SEL-WSW)" userId="beefbd5c-b4fc-48e0-9911-8a3e08e1f212" providerId="ADAL" clId="{E96743D0-2F0E-437B-BB12-921B135A6D59}" dt="2024-12-18T08:53:15.292" v="2628" actId="1036"/>
          <ac:spMkLst>
            <pc:docMk/>
            <pc:sldMk cId="3313551958" sldId="1101"/>
            <ac:spMk id="55" creationId="{5352B0A1-C7BE-0354-24E2-803A926FCA40}"/>
          </ac:spMkLst>
        </pc:spChg>
        <pc:spChg chg="add mod">
          <ac:chgData name="Lee, Jihyun (SEL-WSW)" userId="beefbd5c-b4fc-48e0-9911-8a3e08e1f212" providerId="ADAL" clId="{E96743D0-2F0E-437B-BB12-921B135A6D59}" dt="2024-12-18T08:53:20.920" v="2637" actId="1036"/>
          <ac:spMkLst>
            <pc:docMk/>
            <pc:sldMk cId="3313551958" sldId="1101"/>
            <ac:spMk id="56" creationId="{41F2FDE0-E732-E3DB-E9D9-237340FD22BF}"/>
          </ac:spMkLst>
        </pc:spChg>
        <pc:spChg chg="add mod">
          <ac:chgData name="Lee, Jihyun (SEL-WSW)" userId="beefbd5c-b4fc-48e0-9911-8a3e08e1f212" providerId="ADAL" clId="{E96743D0-2F0E-437B-BB12-921B135A6D59}" dt="2024-12-18T08:54:30.654" v="2729" actId="1036"/>
          <ac:spMkLst>
            <pc:docMk/>
            <pc:sldMk cId="3313551958" sldId="1101"/>
            <ac:spMk id="57" creationId="{72FA212F-ACC9-D23D-A97D-FA4C08D1646C}"/>
          </ac:spMkLst>
        </pc:spChg>
        <pc:spChg chg="add mod ord">
          <ac:chgData name="Lee, Jihyun (SEL-WSW)" userId="beefbd5c-b4fc-48e0-9911-8a3e08e1f212" providerId="ADAL" clId="{E96743D0-2F0E-437B-BB12-921B135A6D59}" dt="2024-12-18T08:54:00.443" v="2645" actId="167"/>
          <ac:spMkLst>
            <pc:docMk/>
            <pc:sldMk cId="3313551958" sldId="1101"/>
            <ac:spMk id="59" creationId="{BB86D0AF-82B5-3433-0436-85427015A442}"/>
          </ac:spMkLst>
        </pc:spChg>
        <pc:spChg chg="add mod">
          <ac:chgData name="Lee, Jihyun (SEL-WSW)" userId="beefbd5c-b4fc-48e0-9911-8a3e08e1f212" providerId="ADAL" clId="{E96743D0-2F0E-437B-BB12-921B135A6D59}" dt="2024-12-18T08:55:04.122" v="2792" actId="14100"/>
          <ac:spMkLst>
            <pc:docMk/>
            <pc:sldMk cId="3313551958" sldId="1101"/>
            <ac:spMk id="61" creationId="{52D34F46-77DE-B89C-CB5B-65BBF8DAF19C}"/>
          </ac:spMkLst>
        </pc:spChg>
        <pc:picChg chg="add mod ord">
          <ac:chgData name="Lee, Jihyun (SEL-WSW)" userId="beefbd5c-b4fc-48e0-9911-8a3e08e1f212" providerId="ADAL" clId="{E96743D0-2F0E-437B-BB12-921B135A6D59}" dt="2024-12-18T08:55:52.301" v="2898" actId="1076"/>
          <ac:picMkLst>
            <pc:docMk/>
            <pc:sldMk cId="3313551958" sldId="1101"/>
            <ac:picMk id="4" creationId="{B739585A-70B2-F60A-6E1A-4DDE7DF0BEC3}"/>
          </ac:picMkLst>
        </pc:picChg>
        <pc:picChg chg="add mod ord">
          <ac:chgData name="Lee, Jihyun (SEL-WSW)" userId="beefbd5c-b4fc-48e0-9911-8a3e08e1f212" providerId="ADAL" clId="{E96743D0-2F0E-437B-BB12-921B135A6D59}" dt="2024-12-18T08:55:52.301" v="2898" actId="1076"/>
          <ac:picMkLst>
            <pc:docMk/>
            <pc:sldMk cId="3313551958" sldId="1101"/>
            <ac:picMk id="10" creationId="{0FEA3B92-143F-80BB-580B-73D8B05BD66D}"/>
          </ac:picMkLst>
        </pc:picChg>
        <pc:picChg chg="add mod ord">
          <ac:chgData name="Lee, Jihyun (SEL-WSW)" userId="beefbd5c-b4fc-48e0-9911-8a3e08e1f212" providerId="ADAL" clId="{E96743D0-2F0E-437B-BB12-921B135A6D59}" dt="2024-12-18T08:55:52.301" v="2898" actId="1076"/>
          <ac:picMkLst>
            <pc:docMk/>
            <pc:sldMk cId="3313551958" sldId="1101"/>
            <ac:picMk id="12" creationId="{D1552569-83EF-7599-F366-34F09A7E011B}"/>
          </ac:picMkLst>
        </pc:picChg>
        <pc:picChg chg="add mod ord">
          <ac:chgData name="Lee, Jihyun (SEL-WSW)" userId="beefbd5c-b4fc-48e0-9911-8a3e08e1f212" providerId="ADAL" clId="{E96743D0-2F0E-437B-BB12-921B135A6D59}" dt="2024-12-18T08:55:52.301" v="2898" actId="1076"/>
          <ac:picMkLst>
            <pc:docMk/>
            <pc:sldMk cId="3313551958" sldId="1101"/>
            <ac:picMk id="14" creationId="{7C883F7B-9737-F328-216F-8FD622168642}"/>
          </ac:picMkLst>
        </pc:picChg>
        <pc:picChg chg="add mod">
          <ac:chgData name="Lee, Jihyun (SEL-WSW)" userId="beefbd5c-b4fc-48e0-9911-8a3e08e1f212" providerId="ADAL" clId="{E96743D0-2F0E-437B-BB12-921B135A6D59}" dt="2024-12-18T08:48:56.726" v="2377" actId="1076"/>
          <ac:picMkLst>
            <pc:docMk/>
            <pc:sldMk cId="3313551958" sldId="1101"/>
            <ac:picMk id="21" creationId="{1B25B622-8AC1-B10A-126A-5C2F3DD70C2B}"/>
          </ac:picMkLst>
        </pc:picChg>
        <pc:picChg chg="add mod">
          <ac:chgData name="Lee, Jihyun (SEL-WSW)" userId="beefbd5c-b4fc-48e0-9911-8a3e08e1f212" providerId="ADAL" clId="{E96743D0-2F0E-437B-BB12-921B135A6D59}" dt="2024-12-18T08:54:30.654" v="2729" actId="1036"/>
          <ac:picMkLst>
            <pc:docMk/>
            <pc:sldMk cId="3313551958" sldId="1101"/>
            <ac:picMk id="58" creationId="{F95D71A4-4DEF-00CA-C385-44F7557629F5}"/>
          </ac:picMkLst>
        </pc:picChg>
        <pc:cxnChg chg="add mod ord">
          <ac:chgData name="Lee, Jihyun (SEL-WSW)" userId="beefbd5c-b4fc-48e0-9911-8a3e08e1f212" providerId="ADAL" clId="{E96743D0-2F0E-437B-BB12-921B135A6D59}" dt="2024-12-18T08:55:46.637" v="2897" actId="1037"/>
          <ac:cxnSpMkLst>
            <pc:docMk/>
            <pc:sldMk cId="3313551958" sldId="1101"/>
            <ac:cxnSpMk id="50" creationId="{6F3A164F-E047-7715-023E-901C7B600283}"/>
          </ac:cxnSpMkLst>
        </pc:cxnChg>
      </pc:sldChg>
    </pc:docChg>
  </pc:docChgLst>
  <pc:docChgLst>
    <pc:chgData name="Lee, Jihyun (SEL-WSW)" userId="S::jlee2@webershandwick.com::beefbd5c-b4fc-48e0-9911-8a3e08e1f212" providerId="AD" clId="Web-{C0AE315A-BD6E-54F7-E66A-EC833D272789}"/>
    <pc:docChg chg="modSld">
      <pc:chgData name="Lee, Jihyun (SEL-WSW)" userId="S::jlee2@webershandwick.com::beefbd5c-b4fc-48e0-9911-8a3e08e1f212" providerId="AD" clId="Web-{C0AE315A-BD6E-54F7-E66A-EC833D272789}" dt="2024-11-28T10:34:52.280" v="54" actId="1076"/>
      <pc:docMkLst>
        <pc:docMk/>
      </pc:docMkLst>
      <pc:sldChg chg="addSp modSp">
        <pc:chgData name="Lee, Jihyun (SEL-WSW)" userId="S::jlee2@webershandwick.com::beefbd5c-b4fc-48e0-9911-8a3e08e1f212" providerId="AD" clId="Web-{C0AE315A-BD6E-54F7-E66A-EC833D272789}" dt="2024-11-28T10:34:52.280" v="54" actId="1076"/>
        <pc:sldMkLst>
          <pc:docMk/>
          <pc:sldMk cId="1000415873" sldId="1087"/>
        </pc:sldMkLst>
        <pc:spChg chg="add mod">
          <ac:chgData name="Lee, Jihyun (SEL-WSW)" userId="S::jlee2@webershandwick.com::beefbd5c-b4fc-48e0-9911-8a3e08e1f212" providerId="AD" clId="Web-{C0AE315A-BD6E-54F7-E66A-EC833D272789}" dt="2024-11-28T10:34:52.280" v="54" actId="1076"/>
          <ac:spMkLst>
            <pc:docMk/>
            <pc:sldMk cId="1000415873" sldId="1087"/>
            <ac:spMk id="5" creationId="{D28F9EDD-F978-FEC7-4410-6CC0EDF1DCEE}"/>
          </ac:spMkLst>
        </pc:spChg>
      </pc:sldChg>
      <pc:sldChg chg="modSp">
        <pc:chgData name="Lee, Jihyun (SEL-WSW)" userId="S::jlee2@webershandwick.com::beefbd5c-b4fc-48e0-9911-8a3e08e1f212" providerId="AD" clId="Web-{C0AE315A-BD6E-54F7-E66A-EC833D272789}" dt="2024-11-28T10:33:57.823" v="24" actId="20577"/>
        <pc:sldMkLst>
          <pc:docMk/>
          <pc:sldMk cId="3047779375" sldId="1096"/>
        </pc:sldMkLst>
      </pc:sldChg>
    </pc:docChg>
  </pc:docChgLst>
  <pc:docChgLst>
    <pc:chgData name="Lee, Jihyun (SEL-WSW)" userId="beefbd5c-b4fc-48e0-9911-8a3e08e1f212" providerId="ADAL" clId="{CF75299C-C58F-401B-9086-7A5B8C87E144}"/>
    <pc:docChg chg="undo custSel modSld">
      <pc:chgData name="Lee, Jihyun (SEL-WSW)" userId="beefbd5c-b4fc-48e0-9911-8a3e08e1f212" providerId="ADAL" clId="{CF75299C-C58F-401B-9086-7A5B8C87E144}" dt="2024-12-23T00:17:42.518" v="303"/>
      <pc:docMkLst>
        <pc:docMk/>
      </pc:docMkLst>
      <pc:sldChg chg="delSp mod">
        <pc:chgData name="Lee, Jihyun (SEL-WSW)" userId="beefbd5c-b4fc-48e0-9911-8a3e08e1f212" providerId="ADAL" clId="{CF75299C-C58F-401B-9086-7A5B8C87E144}" dt="2024-12-23T00:02:42.251" v="3" actId="478"/>
        <pc:sldMkLst>
          <pc:docMk/>
          <pc:sldMk cId="1832685043" sldId="1094"/>
        </pc:sldMkLst>
        <pc:spChg chg="del">
          <ac:chgData name="Lee, Jihyun (SEL-WSW)" userId="beefbd5c-b4fc-48e0-9911-8a3e08e1f212" providerId="ADAL" clId="{CF75299C-C58F-401B-9086-7A5B8C87E144}" dt="2024-12-23T00:02:42.251" v="3" actId="478"/>
          <ac:spMkLst>
            <pc:docMk/>
            <pc:sldMk cId="1832685043" sldId="1094"/>
            <ac:spMk id="20" creationId="{1039BBF8-BDD2-1392-A0C6-92F3BC3981DB}"/>
          </ac:spMkLst>
        </pc:spChg>
      </pc:sldChg>
      <pc:sldChg chg="delSp mod">
        <pc:chgData name="Lee, Jihyun (SEL-WSW)" userId="beefbd5c-b4fc-48e0-9911-8a3e08e1f212" providerId="ADAL" clId="{CF75299C-C58F-401B-9086-7A5B8C87E144}" dt="2024-12-23T00:02:33.548" v="1" actId="478"/>
        <pc:sldMkLst>
          <pc:docMk/>
          <pc:sldMk cId="3429589262" sldId="1095"/>
        </pc:sldMkLst>
        <pc:spChg chg="del">
          <ac:chgData name="Lee, Jihyun (SEL-WSW)" userId="beefbd5c-b4fc-48e0-9911-8a3e08e1f212" providerId="ADAL" clId="{CF75299C-C58F-401B-9086-7A5B8C87E144}" dt="2024-12-23T00:02:33.548" v="1" actId="478"/>
          <ac:spMkLst>
            <pc:docMk/>
            <pc:sldMk cId="3429589262" sldId="1095"/>
            <ac:spMk id="7" creationId="{735F7BA0-5241-3944-317A-B8A974B39AD8}"/>
          </ac:spMkLst>
        </pc:spChg>
      </pc:sldChg>
      <pc:sldChg chg="addSp delSp modSp mod">
        <pc:chgData name="Lee, Jihyun (SEL-WSW)" userId="beefbd5c-b4fc-48e0-9911-8a3e08e1f212" providerId="ADAL" clId="{CF75299C-C58F-401B-9086-7A5B8C87E144}" dt="2024-12-23T00:17:32.393" v="299" actId="14100"/>
        <pc:sldMkLst>
          <pc:docMk/>
          <pc:sldMk cId="4206491276" sldId="1099"/>
        </pc:sldMkLst>
        <pc:spChg chg="add del mod">
          <ac:chgData name="Lee, Jihyun (SEL-WSW)" userId="beefbd5c-b4fc-48e0-9911-8a3e08e1f212" providerId="ADAL" clId="{CF75299C-C58F-401B-9086-7A5B8C87E144}" dt="2024-12-23T00:09:04.689" v="187" actId="478"/>
          <ac:spMkLst>
            <pc:docMk/>
            <pc:sldMk cId="4206491276" sldId="1099"/>
            <ac:spMk id="2" creationId="{809CB8AF-25AE-A29F-1981-EBD875A03CD3}"/>
          </ac:spMkLst>
        </pc:spChg>
        <pc:spChg chg="del">
          <ac:chgData name="Lee, Jihyun (SEL-WSW)" userId="beefbd5c-b4fc-48e0-9911-8a3e08e1f212" providerId="ADAL" clId="{CF75299C-C58F-401B-9086-7A5B8C87E144}" dt="2024-12-23T00:02:39.306" v="2" actId="478"/>
          <ac:spMkLst>
            <pc:docMk/>
            <pc:sldMk cId="4206491276" sldId="1099"/>
            <ac:spMk id="3" creationId="{8EF7DC67-FC43-3CEB-347B-4A91567C5719}"/>
          </ac:spMkLst>
        </pc:spChg>
        <pc:spChg chg="add mod">
          <ac:chgData name="Lee, Jihyun (SEL-WSW)" userId="beefbd5c-b4fc-48e0-9911-8a3e08e1f212" providerId="ADAL" clId="{CF75299C-C58F-401B-9086-7A5B8C87E144}" dt="2024-12-23T00:17:32.393" v="299" actId="14100"/>
          <ac:spMkLst>
            <pc:docMk/>
            <pc:sldMk cId="4206491276" sldId="1099"/>
            <ac:spMk id="6" creationId="{0CB04B52-6E7A-3B5F-2F99-5BFFF32F174D}"/>
          </ac:spMkLst>
        </pc:spChg>
      </pc:sldChg>
      <pc:sldChg chg="addSp delSp modSp mod">
        <pc:chgData name="Lee, Jihyun (SEL-WSW)" userId="beefbd5c-b4fc-48e0-9911-8a3e08e1f212" providerId="ADAL" clId="{CF75299C-C58F-401B-9086-7A5B8C87E144}" dt="2024-12-23T00:17:38.301" v="301"/>
        <pc:sldMkLst>
          <pc:docMk/>
          <pc:sldMk cId="598745645" sldId="1100"/>
        </pc:sldMkLst>
        <pc:spChg chg="add del mod">
          <ac:chgData name="Lee, Jihyun (SEL-WSW)" userId="beefbd5c-b4fc-48e0-9911-8a3e08e1f212" providerId="ADAL" clId="{CF75299C-C58F-401B-9086-7A5B8C87E144}" dt="2024-12-23T00:17:37.915" v="300" actId="478"/>
          <ac:spMkLst>
            <pc:docMk/>
            <pc:sldMk cId="598745645" sldId="1100"/>
            <ac:spMk id="4" creationId="{67A69C5F-E332-5833-360E-A1CEEB5CBABA}"/>
          </ac:spMkLst>
        </pc:spChg>
        <pc:spChg chg="del">
          <ac:chgData name="Lee, Jihyun (SEL-WSW)" userId="beefbd5c-b4fc-48e0-9911-8a3e08e1f212" providerId="ADAL" clId="{CF75299C-C58F-401B-9086-7A5B8C87E144}" dt="2024-12-23T00:02:45.687" v="4" actId="478"/>
          <ac:spMkLst>
            <pc:docMk/>
            <pc:sldMk cId="598745645" sldId="1100"/>
            <ac:spMk id="6" creationId="{55B01498-43D0-B10D-638B-7D791D67D57E}"/>
          </ac:spMkLst>
        </pc:spChg>
        <pc:spChg chg="add mod">
          <ac:chgData name="Lee, Jihyun (SEL-WSW)" userId="beefbd5c-b4fc-48e0-9911-8a3e08e1f212" providerId="ADAL" clId="{CF75299C-C58F-401B-9086-7A5B8C87E144}" dt="2024-12-23T00:17:38.301" v="301"/>
          <ac:spMkLst>
            <pc:docMk/>
            <pc:sldMk cId="598745645" sldId="1100"/>
            <ac:spMk id="8" creationId="{B5D13173-83F4-AB0B-04D5-0DAAC927540F}"/>
          </ac:spMkLst>
        </pc:spChg>
      </pc:sldChg>
      <pc:sldChg chg="addSp delSp modSp mod">
        <pc:chgData name="Lee, Jihyun (SEL-WSW)" userId="beefbd5c-b4fc-48e0-9911-8a3e08e1f212" providerId="ADAL" clId="{CF75299C-C58F-401B-9086-7A5B8C87E144}" dt="2024-12-23T00:17:42.518" v="303"/>
        <pc:sldMkLst>
          <pc:docMk/>
          <pc:sldMk cId="3313551958" sldId="1101"/>
        </pc:sldMkLst>
        <pc:spChg chg="add mod">
          <ac:chgData name="Lee, Jihyun (SEL-WSW)" userId="beefbd5c-b4fc-48e0-9911-8a3e08e1f212" providerId="ADAL" clId="{CF75299C-C58F-401B-9086-7A5B8C87E144}" dt="2024-12-23T00:17:42.518" v="303"/>
          <ac:spMkLst>
            <pc:docMk/>
            <pc:sldMk cId="3313551958" sldId="1101"/>
            <ac:spMk id="2" creationId="{B9F3BD6E-CF9A-5110-7EB9-A2F055E014D5}"/>
          </ac:spMkLst>
        </pc:spChg>
        <pc:spChg chg="add del">
          <ac:chgData name="Lee, Jihyun (SEL-WSW)" userId="beefbd5c-b4fc-48e0-9911-8a3e08e1f212" providerId="ADAL" clId="{CF75299C-C58F-401B-9086-7A5B8C87E144}" dt="2024-12-23T00:17:42.154" v="302" actId="478"/>
          <ac:spMkLst>
            <pc:docMk/>
            <pc:sldMk cId="3313551958" sldId="1101"/>
            <ac:spMk id="3" creationId="{AB097B0B-E852-BA23-948C-4CA1C29F8927}"/>
          </ac:spMkLst>
        </pc:spChg>
      </pc:sldChg>
      <pc:sldChg chg="delSp mod">
        <pc:chgData name="Lee, Jihyun (SEL-WSW)" userId="beefbd5c-b4fc-48e0-9911-8a3e08e1f212" providerId="ADAL" clId="{CF75299C-C58F-401B-9086-7A5B8C87E144}" dt="2024-12-23T00:02:31.347" v="0" actId="478"/>
        <pc:sldMkLst>
          <pc:docMk/>
          <pc:sldMk cId="540757436" sldId="1102"/>
        </pc:sldMkLst>
        <pc:spChg chg="del">
          <ac:chgData name="Lee, Jihyun (SEL-WSW)" userId="beefbd5c-b4fc-48e0-9911-8a3e08e1f212" providerId="ADAL" clId="{CF75299C-C58F-401B-9086-7A5B8C87E144}" dt="2024-12-23T00:02:31.347" v="0" actId="478"/>
          <ac:spMkLst>
            <pc:docMk/>
            <pc:sldMk cId="540757436" sldId="1102"/>
            <ac:spMk id="2" creationId="{7D97854B-9A38-BCCB-D641-0732C356A2B4}"/>
          </ac:spMkLst>
        </pc:spChg>
      </pc:sldChg>
    </pc:docChg>
  </pc:docChgLst>
  <pc:docChgLst>
    <pc:chgData name="Lee, Jihyun (SEL-WSW)" userId="S::jlee2@webershandwick.com::beefbd5c-b4fc-48e0-9911-8a3e08e1f212" providerId="AD" clId="Web-{5DBE34F0-B315-52E9-D184-E846549B898B}"/>
    <pc:docChg chg="modSld">
      <pc:chgData name="Lee, Jihyun (SEL-WSW)" userId="S::jlee2@webershandwick.com::beefbd5c-b4fc-48e0-9911-8a3e08e1f212" providerId="AD" clId="Web-{5DBE34F0-B315-52E9-D184-E846549B898B}" dt="2024-12-17T02:04:17.737" v="47" actId="20577"/>
      <pc:docMkLst>
        <pc:docMk/>
      </pc:docMkLst>
      <pc:sldChg chg="addSp delSp modSp">
        <pc:chgData name="Lee, Jihyun (SEL-WSW)" userId="S::jlee2@webershandwick.com::beefbd5c-b4fc-48e0-9911-8a3e08e1f212" providerId="AD" clId="Web-{5DBE34F0-B315-52E9-D184-E846549B898B}" dt="2024-12-17T02:04:17.737" v="47" actId="20577"/>
        <pc:sldMkLst>
          <pc:docMk/>
          <pc:sldMk cId="4206491276" sldId="1099"/>
        </pc:sldMkLst>
      </pc:sldChg>
    </pc:docChg>
  </pc:docChgLst>
  <pc:docChgLst>
    <pc:chgData name="Lee, Jihyun (SEL-WSW)" userId="beefbd5c-b4fc-48e0-9911-8a3e08e1f212" providerId="ADAL" clId="{D64A5C98-3A4E-4018-B179-C92CFECE047E}"/>
    <pc:docChg chg="modSld">
      <pc:chgData name="Lee, Jihyun (SEL-WSW)" userId="beefbd5c-b4fc-48e0-9911-8a3e08e1f212" providerId="ADAL" clId="{D64A5C98-3A4E-4018-B179-C92CFECE047E}" dt="2024-12-10T05:20:56.366" v="69" actId="166"/>
      <pc:docMkLst>
        <pc:docMk/>
      </pc:docMkLst>
      <pc:sldChg chg="addSp modSp mod">
        <pc:chgData name="Lee, Jihyun (SEL-WSW)" userId="beefbd5c-b4fc-48e0-9911-8a3e08e1f212" providerId="ADAL" clId="{D64A5C98-3A4E-4018-B179-C92CFECE047E}" dt="2024-12-10T05:20:56.366" v="69" actId="166"/>
        <pc:sldMkLst>
          <pc:docMk/>
          <pc:sldMk cId="2436967571" sldId="1093"/>
        </pc:sldMkLst>
        <pc:spChg chg="add mod">
          <ac:chgData name="Lee, Jihyun (SEL-WSW)" userId="beefbd5c-b4fc-48e0-9911-8a3e08e1f212" providerId="ADAL" clId="{D64A5C98-3A4E-4018-B179-C92CFECE047E}" dt="2024-12-10T05:20:56.366" v="69" actId="166"/>
          <ac:spMkLst>
            <pc:docMk/>
            <pc:sldMk cId="2436967571" sldId="1093"/>
            <ac:spMk id="6" creationId="{AB22BED9-16E6-4459-7433-EE3AF63ECAAE}"/>
          </ac:spMkLst>
        </pc:spChg>
        <pc:picChg chg="add mod">
          <ac:chgData name="Lee, Jihyun (SEL-WSW)" userId="beefbd5c-b4fc-48e0-9911-8a3e08e1f212" providerId="ADAL" clId="{D64A5C98-3A4E-4018-B179-C92CFECE047E}" dt="2024-12-10T05:20:56.366" v="69" actId="166"/>
          <ac:picMkLst>
            <pc:docMk/>
            <pc:sldMk cId="2436967571" sldId="1093"/>
            <ac:picMk id="1028" creationId="{3FF9CA59-2C5D-94CD-EA70-AE4C52269044}"/>
          </ac:picMkLst>
        </pc:picChg>
      </pc:sldChg>
      <pc:sldChg chg="addSp modSp mod">
        <pc:chgData name="Lee, Jihyun (SEL-WSW)" userId="beefbd5c-b4fc-48e0-9911-8a3e08e1f212" providerId="ADAL" clId="{D64A5C98-3A4E-4018-B179-C92CFECE047E}" dt="2024-12-10T05:20:49.693" v="68" actId="1076"/>
        <pc:sldMkLst>
          <pc:docMk/>
          <pc:sldMk cId="1832685043" sldId="1094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721BED3-206F-44BB-8FA8-9612432BF9C0}" type="datetimeFigureOut">
              <a:rPr lang="ko-KR" altLang="en-US" smtClean="0"/>
              <a:t>2024-12-22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024644C-3B1E-4BED-BCFD-3C8549A7553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878801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FAA43AC-E4BC-4309-9575-9F3D57A56DB2}" type="slidenum">
              <a:rPr kumimoji="0" lang="ko-KR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rPr>
              <a:pPr marL="0" marR="0" lvl="0" indent="0" algn="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ko-KR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 panose="020F0502020204030204"/>
              <a:ea typeface="맑은 고딕" panose="020B0503020000020004" pitchFamily="50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660418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KR"/>
          </a:p>
        </p:txBody>
      </p:sp>
    </p:spTree>
    <p:extLst>
      <p:ext uri="{BB962C8B-B14F-4D97-AF65-F5344CB8AC3E}">
        <p14:creationId xmlns:p14="http://schemas.microsoft.com/office/powerpoint/2010/main" val="342956687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KR"/>
          </a:p>
        </p:txBody>
      </p:sp>
    </p:spTree>
    <p:extLst>
      <p:ext uri="{BB962C8B-B14F-4D97-AF65-F5344CB8AC3E}">
        <p14:creationId xmlns:p14="http://schemas.microsoft.com/office/powerpoint/2010/main" val="276557925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K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024644C-3B1E-4BED-BCFD-3C8549A7553A}" type="slidenum">
              <a:rPr lang="ko-KR" altLang="en-US" smtClean="0"/>
              <a:t>6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22835303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CD85E50-7DEA-1612-4AE4-5F755AF0AC1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D3384D32-9220-FAD3-9969-6316760D34C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54A90747-2A48-3631-1E0B-E7764ABDCC7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KR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E42CC39-A0D2-3369-F960-24AC1484C19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024644C-3B1E-4BED-BCFD-3C8549A7553A}" type="slidenum">
              <a:rPr lang="ko-KR" altLang="en-US" smtClean="0"/>
              <a:t>7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75284063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6B6B5AA-60EB-0BD2-EB8C-BF85171E38F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>
            <a:extLst>
              <a:ext uri="{FF2B5EF4-FFF2-40B4-BE49-F238E27FC236}">
                <a16:creationId xmlns:a16="http://schemas.microsoft.com/office/drawing/2014/main" id="{1A02340F-CBB3-F63E-5170-0801E438B9B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>
            <a:extLst>
              <a:ext uri="{FF2B5EF4-FFF2-40B4-BE49-F238E27FC236}">
                <a16:creationId xmlns:a16="http://schemas.microsoft.com/office/drawing/2014/main" id="{A61F3AA7-6AA1-DE30-FA9F-AFE8682971C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endParaRPr lang="en-US" altLang="ko-KR" sz="1200">
              <a:latin typeface="삼성긴고딕 ExtraBold" panose="020B0600000101010101" pitchFamily="50" charset="-127"/>
              <a:ea typeface="삼성긴고딕 ExtraBold" panose="020B0600000101010101" pitchFamily="50" charset="-127"/>
            </a:endParaRPr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F255D62F-027F-ED42-2E58-74D1E2D973D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C245626-E142-4556-B568-5D063F6E5AB0}" type="slidenum">
              <a:rPr lang="ko-KR" altLang="en-US" smtClean="0"/>
              <a:t>9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5074366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EB3B78C0-0B06-AA0D-7F11-0AE8F3FC5C1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>
            <a:extLst>
              <a:ext uri="{FF2B5EF4-FFF2-40B4-BE49-F238E27FC236}">
                <a16:creationId xmlns:a16="http://schemas.microsoft.com/office/drawing/2014/main" id="{DDD50607-7CBC-BA5B-DA11-ED86262EA1D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ko-KR" altLang="en-US"/>
              <a:t>클릭하여 마스터 부제목 스타일 편집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7490E5F2-A087-F60C-44DD-E30EB2DEEB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F4B9BA-AAE6-4C4A-830C-17FF489D68EE}" type="datetimeFigureOut">
              <a:rPr lang="ko-KR" altLang="en-US" smtClean="0"/>
              <a:t>2024-12-22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2E20BED1-77A5-379B-01AA-B5B43ED1E2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4E0C9A74-206C-2953-7911-28AAFF8584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CDDABE-41F6-4368-93CB-2B7CCD246521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4319814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E6EE1E4E-DDBB-63A6-BF25-C1ACAAA0A7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:a16="http://schemas.microsoft.com/office/drawing/2014/main" id="{6B1D5761-C6ED-FF31-912D-75C107BB475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896C8BAB-217A-0728-9585-5EC911AD8B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F4B9BA-AAE6-4C4A-830C-17FF489D68EE}" type="datetimeFigureOut">
              <a:rPr lang="ko-KR" altLang="en-US" smtClean="0"/>
              <a:t>2024-12-22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39E3943B-BACE-4494-2B27-42672DB649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8544ED5E-F3E9-F47F-25AE-A3CE3953C6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CDDABE-41F6-4368-93CB-2B7CCD246521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2801262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>
            <a:extLst>
              <a:ext uri="{FF2B5EF4-FFF2-40B4-BE49-F238E27FC236}">
                <a16:creationId xmlns:a16="http://schemas.microsoft.com/office/drawing/2014/main" id="{A9DB3433-F1FB-93CD-2439-9DD9997611F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:a16="http://schemas.microsoft.com/office/drawing/2014/main" id="{AA17CAF7-2236-C002-1C87-9CCAFB5EAA9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A6326C47-E016-7472-A2C5-BB6957C64A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F4B9BA-AAE6-4C4A-830C-17FF489D68EE}" type="datetimeFigureOut">
              <a:rPr lang="ko-KR" altLang="en-US" smtClean="0"/>
              <a:t>2024-12-22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B4404E18-8966-56CC-21DF-0C3963945F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53E5649A-1613-BE2F-12B0-2B1519B7DF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CDDABE-41F6-4368-93CB-2B7CCD246521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496985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9E5621A5-980E-80A3-E18C-06B7B1FC91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EDEFB8C2-3624-C655-676E-DCAAC2895E8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EAF341C5-7FCF-6828-9547-F69B67C89C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F4B9BA-AAE6-4C4A-830C-17FF489D68EE}" type="datetimeFigureOut">
              <a:rPr lang="ko-KR" altLang="en-US" smtClean="0"/>
              <a:t>2024-12-22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A8B41B9D-C49F-3CF6-E9E1-CDA57C99B9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9BAD7050-479E-5EDC-D70E-A4165A565E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CDDABE-41F6-4368-93CB-2B7CCD246521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870349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7E3FDE76-A9E8-0DFD-9B8C-1DF0021168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55F909B6-992E-1BFC-7974-6AD87A1496B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ED20D00C-CBA0-5609-FBFB-F0148ECF06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F4B9BA-AAE6-4C4A-830C-17FF489D68EE}" type="datetimeFigureOut">
              <a:rPr lang="ko-KR" altLang="en-US" smtClean="0"/>
              <a:t>2024-12-22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0D07E94C-5188-8C9F-57D7-C1A84C2191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FD011006-A879-639D-42CB-DD9E013E99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CDDABE-41F6-4368-93CB-2B7CCD246521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8775251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DC8FFDB6-9F6A-6E0F-0986-0A96E12687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E53FD0A9-9044-2B86-E427-02BCBA54851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5E7BAEA3-6836-1308-E988-B723ADEFCF9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5B89F959-6D95-091E-96E3-86D238AFE2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F4B9BA-AAE6-4C4A-830C-17FF489D68EE}" type="datetimeFigureOut">
              <a:rPr lang="ko-KR" altLang="en-US" smtClean="0"/>
              <a:t>2024-12-22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51BD1254-188F-09AC-0592-51BF00E50F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9394257D-EF66-887B-7520-84403F25A7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CDDABE-41F6-4368-93CB-2B7CCD246521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022443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7BFA3396-3B46-6723-5D52-EE8C1E42CE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E2F0EB19-5CBD-918D-9ADF-502268FDC84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C59EE1F5-1072-A069-97D6-4901FA3F2AE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5" name="텍스트 개체 틀 4">
            <a:extLst>
              <a:ext uri="{FF2B5EF4-FFF2-40B4-BE49-F238E27FC236}">
                <a16:creationId xmlns:a16="http://schemas.microsoft.com/office/drawing/2014/main" id="{098A3547-90E3-946B-5838-3B37C2D6A4A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6" name="내용 개체 틀 5">
            <a:extLst>
              <a:ext uri="{FF2B5EF4-FFF2-40B4-BE49-F238E27FC236}">
                <a16:creationId xmlns:a16="http://schemas.microsoft.com/office/drawing/2014/main" id="{7FE792AD-BCC2-576F-F66C-11D3DEFD0A3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7" name="날짜 개체 틀 6">
            <a:extLst>
              <a:ext uri="{FF2B5EF4-FFF2-40B4-BE49-F238E27FC236}">
                <a16:creationId xmlns:a16="http://schemas.microsoft.com/office/drawing/2014/main" id="{8C5B34AF-B604-67CD-2881-BD4985C84C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F4B9BA-AAE6-4C4A-830C-17FF489D68EE}" type="datetimeFigureOut">
              <a:rPr lang="ko-KR" altLang="en-US" smtClean="0"/>
              <a:t>2024-12-22</a:t>
            </a:fld>
            <a:endParaRPr lang="ko-KR" altLang="en-US"/>
          </a:p>
        </p:txBody>
      </p:sp>
      <p:sp>
        <p:nvSpPr>
          <p:cNvPr id="8" name="바닥글 개체 틀 7">
            <a:extLst>
              <a:ext uri="{FF2B5EF4-FFF2-40B4-BE49-F238E27FC236}">
                <a16:creationId xmlns:a16="http://schemas.microsoft.com/office/drawing/2014/main" id="{F4E09412-F611-AE11-0D6F-17544C87D8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>
            <a:extLst>
              <a:ext uri="{FF2B5EF4-FFF2-40B4-BE49-F238E27FC236}">
                <a16:creationId xmlns:a16="http://schemas.microsoft.com/office/drawing/2014/main" id="{40D34A7D-BF9A-0BCC-498A-9242EA17EC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CDDABE-41F6-4368-93CB-2B7CCD246521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3396366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52E73793-F903-60DE-B7AC-99BB8DAC62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2">
            <a:extLst>
              <a:ext uri="{FF2B5EF4-FFF2-40B4-BE49-F238E27FC236}">
                <a16:creationId xmlns:a16="http://schemas.microsoft.com/office/drawing/2014/main" id="{BC7FCE2F-6912-CFD8-4B60-384E2D841B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F4B9BA-AAE6-4C4A-830C-17FF489D68EE}" type="datetimeFigureOut">
              <a:rPr lang="ko-KR" altLang="en-US" smtClean="0"/>
              <a:t>2024-12-22</a:t>
            </a:fld>
            <a:endParaRPr lang="ko-KR" altLang="en-US"/>
          </a:p>
        </p:txBody>
      </p:sp>
      <p:sp>
        <p:nvSpPr>
          <p:cNvPr id="4" name="바닥글 개체 틀 3">
            <a:extLst>
              <a:ext uri="{FF2B5EF4-FFF2-40B4-BE49-F238E27FC236}">
                <a16:creationId xmlns:a16="http://schemas.microsoft.com/office/drawing/2014/main" id="{D7490DA6-A159-D206-A4B9-6F037D6DA8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>
            <a:extLst>
              <a:ext uri="{FF2B5EF4-FFF2-40B4-BE49-F238E27FC236}">
                <a16:creationId xmlns:a16="http://schemas.microsoft.com/office/drawing/2014/main" id="{ADBEA2AC-59ED-6FCE-527F-E188E35DA3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CDDABE-41F6-4368-93CB-2B7CCD246521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8001112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>
            <a:extLst>
              <a:ext uri="{FF2B5EF4-FFF2-40B4-BE49-F238E27FC236}">
                <a16:creationId xmlns:a16="http://schemas.microsoft.com/office/drawing/2014/main" id="{165A8735-5F39-FD34-0D4B-D6CB3EC05C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F4B9BA-AAE6-4C4A-830C-17FF489D68EE}" type="datetimeFigureOut">
              <a:rPr lang="ko-KR" altLang="en-US" smtClean="0"/>
              <a:t>2024-12-22</a:t>
            </a:fld>
            <a:endParaRPr lang="ko-KR" altLang="en-US"/>
          </a:p>
        </p:txBody>
      </p:sp>
      <p:sp>
        <p:nvSpPr>
          <p:cNvPr id="3" name="바닥글 개체 틀 2">
            <a:extLst>
              <a:ext uri="{FF2B5EF4-FFF2-40B4-BE49-F238E27FC236}">
                <a16:creationId xmlns:a16="http://schemas.microsoft.com/office/drawing/2014/main" id="{02E18FE4-CD6A-2B54-BD1D-4A5D0E12C0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0DDE6008-1C12-A782-0F31-EEA7799E96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CDDABE-41F6-4368-93CB-2B7CCD246521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8067419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FEF18FFB-0039-D532-76F3-A778C266DF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0205E752-D5C1-9E6B-90DE-F0B84EDB6CD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id="{93CFA227-E73C-88FD-8811-4548CBC62B0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613F44DC-29E0-354F-B221-D5B020B418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F4B9BA-AAE6-4C4A-830C-17FF489D68EE}" type="datetimeFigureOut">
              <a:rPr lang="ko-KR" altLang="en-US" smtClean="0"/>
              <a:t>2024-12-22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293C41D8-E4A6-453A-FF7B-0317072686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A1833759-180C-B14E-33B7-881B081D1C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CDDABE-41F6-4368-93CB-2B7CCD246521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520706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26E382D9-8E7C-B1EB-51CD-F84F3EEBD6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>
            <a:extLst>
              <a:ext uri="{FF2B5EF4-FFF2-40B4-BE49-F238E27FC236}">
                <a16:creationId xmlns:a16="http://schemas.microsoft.com/office/drawing/2014/main" id="{D1A4FB34-E823-5409-BA28-25A9A53510D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id="{CE1E44C3-7633-B2DA-F133-71F08F9EE2E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86189757-4ED9-0811-5DA0-65FAB77035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F4B9BA-AAE6-4C4A-830C-17FF489D68EE}" type="datetimeFigureOut">
              <a:rPr lang="ko-KR" altLang="en-US" smtClean="0"/>
              <a:t>2024-12-22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620527FF-FDF7-6187-B121-48102722AA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8F5CEF8D-C70F-9188-89F1-EF042F1643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CDDABE-41F6-4368-93CB-2B7CCD246521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9478401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>
            <a:extLst>
              <a:ext uri="{FF2B5EF4-FFF2-40B4-BE49-F238E27FC236}">
                <a16:creationId xmlns:a16="http://schemas.microsoft.com/office/drawing/2014/main" id="{BF7A9A18-7C6D-DBAA-5761-E487D1D5E2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66A53046-4384-853F-CA5E-566CBC24AB5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D8100F91-2339-558F-7B9D-52B5F02F5D0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CCF4B9BA-AAE6-4C4A-830C-17FF489D68EE}" type="datetimeFigureOut">
              <a:rPr lang="ko-KR" altLang="en-US" smtClean="0"/>
              <a:t>2024-12-22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6EC9E9FC-93C3-B3BE-F467-4E20B02D922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240ECC9C-D3D7-7DA5-E255-3B2B9E1E0D2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F9CDDABE-41F6-4368-93CB-2B7CCD246521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9726895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7" Type="http://schemas.microsoft.com/office/2007/relationships/hdphoto" Target="../media/hdphoto1.wdp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jpeg"/><Relationship Id="rId5" Type="http://schemas.openxmlformats.org/officeDocument/2006/relationships/image" Target="../media/image7.png"/><Relationship Id="rId4" Type="http://schemas.microsoft.com/office/2007/relationships/hdphoto" Target="../media/hdphoto1.wd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microsoft.com/office/2007/relationships/hdphoto" Target="../media/hdphoto1.wdp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제목 9">
            <a:extLst>
              <a:ext uri="{FF2B5EF4-FFF2-40B4-BE49-F238E27FC236}">
                <a16:creationId xmlns:a16="http://schemas.microsoft.com/office/drawing/2014/main" id="{7667E905-A35F-7542-81B3-6EFD0BE575A5}"/>
              </a:ext>
            </a:extLst>
          </p:cNvPr>
          <p:cNvSpPr txBox="1">
            <a:spLocks/>
          </p:cNvSpPr>
          <p:nvPr/>
        </p:nvSpPr>
        <p:spPr>
          <a:xfrm>
            <a:off x="252208" y="428042"/>
            <a:ext cx="6664040" cy="51750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ctr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ko-KR" altLang="en-US" sz="240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rgbClr val="2E3391"/>
                </a:solidFill>
                <a:latin typeface="Noto Sans KR Medium"/>
                <a:ea typeface="Noto Sans KR Medium"/>
              </a:rPr>
              <a:t>신년 활동 목표 세우기</a:t>
            </a:r>
            <a:endParaRPr lang="ko-KR" altLang="en-US" sz="2400">
              <a:ln>
                <a:solidFill>
                  <a:srgbClr val="156082">
                    <a:alpha val="0"/>
                  </a:srgbClr>
                </a:solidFill>
              </a:ln>
              <a:solidFill>
                <a:srgbClr val="2E3391"/>
              </a:solidFill>
              <a:latin typeface="Noto Sans KR Medium"/>
              <a:ea typeface="Noto Sans KR Medium" panose="020B0600000000000000" pitchFamily="34" charset="-127"/>
            </a:endParaRPr>
          </a:p>
        </p:txBody>
      </p:sp>
      <p:graphicFrame>
        <p:nvGraphicFramePr>
          <p:cNvPr id="7" name="표 6">
            <a:extLst>
              <a:ext uri="{FF2B5EF4-FFF2-40B4-BE49-F238E27FC236}">
                <a16:creationId xmlns:a16="http://schemas.microsoft.com/office/drawing/2014/main" id="{17610681-00FE-0334-0474-5FC90916A93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31275330"/>
              </p:ext>
            </p:extLst>
          </p:nvPr>
        </p:nvGraphicFramePr>
        <p:xfrm>
          <a:off x="1284424" y="1340453"/>
          <a:ext cx="9623151" cy="4572000"/>
        </p:xfrm>
        <a:graphic>
          <a:graphicData uri="http://schemas.openxmlformats.org/drawingml/2006/table">
            <a:tbl>
              <a:tblPr/>
              <a:tblGrid>
                <a:gridCol w="3192685">
                  <a:extLst>
                    <a:ext uri="{9D8B030D-6E8A-4147-A177-3AD203B41FA5}">
                      <a16:colId xmlns:a16="http://schemas.microsoft.com/office/drawing/2014/main" val="4104239982"/>
                    </a:ext>
                  </a:extLst>
                </a:gridCol>
                <a:gridCol w="3222749">
                  <a:extLst>
                    <a:ext uri="{9D8B030D-6E8A-4147-A177-3AD203B41FA5}">
                      <a16:colId xmlns:a16="http://schemas.microsoft.com/office/drawing/2014/main" val="1989103435"/>
                    </a:ext>
                  </a:extLst>
                </a:gridCol>
                <a:gridCol w="3207717">
                  <a:extLst>
                    <a:ext uri="{9D8B030D-6E8A-4147-A177-3AD203B41FA5}">
                      <a16:colId xmlns:a16="http://schemas.microsoft.com/office/drawing/2014/main" val="140992202"/>
                    </a:ext>
                  </a:extLst>
                </a:gridCol>
              </a:tblGrid>
              <a:tr h="334718">
                <a:tc>
                  <a:txBody>
                    <a:bodyPr/>
                    <a:lstStyle/>
                    <a:p>
                      <a:endParaRPr lang="ko-KR" altLang="en-US">
                        <a:solidFill>
                          <a:schemeClr val="bg1"/>
                        </a:solidFill>
                        <a:effectLst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ko-KR" altLang="en-US">
                          <a:solidFill>
                            <a:schemeClr val="bg1"/>
                          </a:solidFill>
                          <a:effectLst/>
                        </a:rPr>
                        <a:t>업무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ko-KR" altLang="en-US">
                          <a:solidFill>
                            <a:schemeClr val="bg1"/>
                          </a:solidFill>
                          <a:effectLst/>
                        </a:rPr>
                        <a:t>일정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57134439"/>
                  </a:ext>
                </a:extLst>
              </a:tr>
              <a:tr h="334718">
                <a:tc rowSpan="2">
                  <a:txBody>
                    <a:bodyPr/>
                    <a:lstStyle/>
                    <a:p>
                      <a:r>
                        <a:rPr lang="ko-KR" altLang="en-US">
                          <a:effectLst/>
                        </a:rPr>
                        <a:t>구성안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ko-KR" altLang="en-US">
                          <a:effectLst/>
                        </a:rPr>
                        <a:t>구성안 전달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altLang="ko-KR" b="0">
                          <a:effectLst/>
                        </a:rPr>
                        <a:t>~12/18(수)</a:t>
                      </a:r>
                      <a:endParaRPr lang="ko-KR" altLang="en-US" b="0">
                        <a:effectLst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08736841"/>
                  </a:ext>
                </a:extLst>
              </a:tr>
              <a:tr h="334718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ko-KR" altLang="en-US">
                          <a:effectLst/>
                        </a:rPr>
                        <a:t>구성안 수정 및 최종 </a:t>
                      </a:r>
                      <a:r>
                        <a:rPr lang="ko-KR" altLang="en-US" err="1">
                          <a:effectLst/>
                        </a:rPr>
                        <a:t>컨펌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altLang="ko-KR" b="0">
                          <a:effectLst/>
                        </a:rPr>
                        <a:t>~12/19(</a:t>
                      </a:r>
                      <a:r>
                        <a:rPr lang="ko-KR" altLang="en-US" b="0">
                          <a:effectLst/>
                        </a:rPr>
                        <a:t>목</a:t>
                      </a:r>
                      <a:r>
                        <a:rPr lang="en-US" altLang="ko-KR" b="0">
                          <a:effectLst/>
                        </a:rPr>
                        <a:t>)</a:t>
                      </a:r>
                      <a:endParaRPr lang="ko-KR" altLang="en-US" b="0">
                        <a:effectLst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61259854"/>
                  </a:ext>
                </a:extLst>
              </a:tr>
              <a:tr h="334718">
                <a:tc rowSpan="2">
                  <a:txBody>
                    <a:bodyPr/>
                    <a:lstStyle/>
                    <a:p>
                      <a:r>
                        <a:rPr lang="ko-KR" altLang="en-US">
                          <a:effectLst/>
                        </a:rPr>
                        <a:t>카피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ko-KR" altLang="en-US">
                          <a:effectLst/>
                        </a:rPr>
                        <a:t>영문 카피 전달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altLang="ko-KR">
                          <a:effectLst/>
                        </a:rPr>
                        <a:t>~12/24(</a:t>
                      </a:r>
                      <a:r>
                        <a:rPr lang="ko-KR" altLang="en-US">
                          <a:effectLst/>
                        </a:rPr>
                        <a:t>화</a:t>
                      </a:r>
                      <a:r>
                        <a:rPr lang="en-US" altLang="ko-KR">
                          <a:effectLst/>
                        </a:rPr>
                        <a:t>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54746877"/>
                  </a:ext>
                </a:extLst>
              </a:tr>
              <a:tr h="334718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ko-KR" altLang="en-US">
                          <a:effectLst/>
                        </a:rPr>
                        <a:t>영문 카피 최종 </a:t>
                      </a:r>
                      <a:r>
                        <a:rPr lang="ko-KR" altLang="en-US" err="1">
                          <a:effectLst/>
                        </a:rPr>
                        <a:t>컨펌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altLang="ko-KR">
                          <a:effectLst/>
                        </a:rPr>
                        <a:t>~12/25(</a:t>
                      </a:r>
                      <a:r>
                        <a:rPr lang="ko-KR" altLang="en-US">
                          <a:effectLst/>
                        </a:rPr>
                        <a:t>수</a:t>
                      </a:r>
                      <a:r>
                        <a:rPr lang="en-US" altLang="ko-KR">
                          <a:effectLst/>
                        </a:rPr>
                        <a:t>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18052714"/>
                  </a:ext>
                </a:extLst>
              </a:tr>
              <a:tr h="334718">
                <a:tc rowSpan="4">
                  <a:txBody>
                    <a:bodyPr/>
                    <a:lstStyle/>
                    <a:p>
                      <a:r>
                        <a:rPr lang="ko-KR" altLang="en-US">
                          <a:effectLst/>
                        </a:rPr>
                        <a:t>디자인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ko-KR" altLang="en-US">
                          <a:effectLst/>
                        </a:rPr>
                        <a:t>국문 </a:t>
                      </a:r>
                      <a:r>
                        <a:rPr lang="en-US" altLang="ko-KR">
                          <a:effectLst/>
                        </a:rPr>
                        <a:t>1</a:t>
                      </a:r>
                      <a:r>
                        <a:rPr lang="ko-KR" altLang="en-US">
                          <a:effectLst/>
                        </a:rPr>
                        <a:t>차   디자인 전달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altLang="ko-KR">
                          <a:effectLst/>
                        </a:rPr>
                        <a:t>~12/23(</a:t>
                      </a:r>
                      <a:r>
                        <a:rPr lang="ko-KR" altLang="en-US">
                          <a:effectLst/>
                        </a:rPr>
                        <a:t>월</a:t>
                      </a:r>
                      <a:r>
                        <a:rPr lang="en-US" altLang="ko-KR">
                          <a:effectLst/>
                        </a:rPr>
                        <a:t>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72137378"/>
                  </a:ext>
                </a:extLst>
              </a:tr>
              <a:tr h="334718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ko-KR" altLang="en-US">
                          <a:effectLst/>
                        </a:rPr>
                        <a:t>국문 디자인 수정 및 최종 </a:t>
                      </a:r>
                      <a:r>
                        <a:rPr lang="ko-KR" altLang="en-US" err="1">
                          <a:effectLst/>
                        </a:rPr>
                        <a:t>컨펌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altLang="ko-KR">
                          <a:effectLst/>
                        </a:rPr>
                        <a:t>~12/24(</a:t>
                      </a:r>
                      <a:r>
                        <a:rPr lang="ko-KR" altLang="en-US">
                          <a:effectLst/>
                        </a:rPr>
                        <a:t>화</a:t>
                      </a:r>
                      <a:r>
                        <a:rPr lang="en-US" altLang="ko-KR">
                          <a:effectLst/>
                        </a:rPr>
                        <a:t>) 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12999289"/>
                  </a:ext>
                </a:extLst>
              </a:tr>
              <a:tr h="334718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ko-KR" altLang="en-US">
                          <a:effectLst/>
                        </a:rPr>
                        <a:t>영문 </a:t>
                      </a:r>
                      <a:r>
                        <a:rPr lang="en-US" altLang="ko-KR">
                          <a:effectLst/>
                        </a:rPr>
                        <a:t>1</a:t>
                      </a:r>
                      <a:r>
                        <a:rPr lang="ko-KR" altLang="en-US">
                          <a:effectLst/>
                        </a:rPr>
                        <a:t>차 디자인 전달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altLang="ko-KR">
                          <a:effectLst/>
                        </a:rPr>
                        <a:t>~12/26(</a:t>
                      </a:r>
                      <a:r>
                        <a:rPr lang="ko-KR" altLang="en-US">
                          <a:effectLst/>
                        </a:rPr>
                        <a:t>목</a:t>
                      </a:r>
                      <a:r>
                        <a:rPr lang="en-US" altLang="ko-KR">
                          <a:effectLst/>
                        </a:rPr>
                        <a:t>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52721329"/>
                  </a:ext>
                </a:extLst>
              </a:tr>
              <a:tr h="334718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ko-KR" altLang="en-US">
                          <a:effectLst/>
                        </a:rPr>
                        <a:t>영문 디자인 수정 및 최종 </a:t>
                      </a:r>
                      <a:r>
                        <a:rPr lang="ko-KR" altLang="en-US" err="1">
                          <a:effectLst/>
                        </a:rPr>
                        <a:t>컨펌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altLang="ko-KR">
                          <a:effectLst/>
                        </a:rPr>
                        <a:t>~12/27(</a:t>
                      </a:r>
                      <a:r>
                        <a:rPr lang="ko-KR" altLang="en-US">
                          <a:effectLst/>
                        </a:rPr>
                        <a:t>금</a:t>
                      </a:r>
                      <a:r>
                        <a:rPr lang="en-US" altLang="ko-KR">
                          <a:effectLst/>
                        </a:rPr>
                        <a:t>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0068136"/>
                  </a:ext>
                </a:extLst>
              </a:tr>
              <a:tr h="334718">
                <a:tc rowSpan="2">
                  <a:txBody>
                    <a:bodyPr/>
                    <a:lstStyle/>
                    <a:p>
                      <a:r>
                        <a:rPr lang="ko-KR" altLang="en-US">
                          <a:effectLst/>
                        </a:rPr>
                        <a:t>개발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ko-KR" altLang="en-US">
                          <a:effectLst/>
                        </a:rPr>
                        <a:t>국</a:t>
                      </a:r>
                      <a:r>
                        <a:rPr lang="en-US" altLang="ko-KR">
                          <a:effectLst/>
                        </a:rPr>
                        <a:t>/</a:t>
                      </a:r>
                      <a:r>
                        <a:rPr lang="ko-KR" altLang="en-US">
                          <a:effectLst/>
                        </a:rPr>
                        <a:t>영문 테스트 링크 전달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altLang="ko-KR">
                          <a:effectLst/>
                        </a:rPr>
                        <a:t>~1/9(</a:t>
                      </a:r>
                      <a:r>
                        <a:rPr lang="ko-KR" altLang="en-US">
                          <a:effectLst/>
                        </a:rPr>
                        <a:t>목</a:t>
                      </a:r>
                      <a:r>
                        <a:rPr lang="en-US" altLang="ko-KR">
                          <a:effectLst/>
                        </a:rPr>
                        <a:t>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50517302"/>
                  </a:ext>
                </a:extLst>
              </a:tr>
              <a:tr h="334718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ko-KR" altLang="en-US">
                          <a:effectLst/>
                        </a:rPr>
                        <a:t>국</a:t>
                      </a:r>
                      <a:r>
                        <a:rPr lang="en-US" altLang="ko-KR">
                          <a:effectLst/>
                        </a:rPr>
                        <a:t>/</a:t>
                      </a:r>
                      <a:r>
                        <a:rPr lang="ko-KR" altLang="en-US">
                          <a:effectLst/>
                        </a:rPr>
                        <a:t>영문 개발 파일 전달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altLang="ko-KR">
                          <a:effectLst/>
                        </a:rPr>
                        <a:t>~1/10(</a:t>
                      </a:r>
                      <a:r>
                        <a:rPr lang="ko-KR" altLang="en-US">
                          <a:effectLst/>
                        </a:rPr>
                        <a:t>금</a:t>
                      </a:r>
                      <a:r>
                        <a:rPr lang="en-US" altLang="ko-KR">
                          <a:effectLst/>
                        </a:rPr>
                        <a:t>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8303807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7772344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4708F0E-1CF2-4A37-6DCF-96DE05AB897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직사각형 58">
            <a:extLst>
              <a:ext uri="{FF2B5EF4-FFF2-40B4-BE49-F238E27FC236}">
                <a16:creationId xmlns:a16="http://schemas.microsoft.com/office/drawing/2014/main" id="{BB86D0AF-82B5-3433-0436-85427015A442}"/>
              </a:ext>
            </a:extLst>
          </p:cNvPr>
          <p:cNvSpPr/>
          <p:nvPr/>
        </p:nvSpPr>
        <p:spPr>
          <a:xfrm>
            <a:off x="559263" y="5063775"/>
            <a:ext cx="2797406" cy="184944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/>
          </a:p>
        </p:txBody>
      </p:sp>
      <p:pic>
        <p:nvPicPr>
          <p:cNvPr id="4" name="그림 3" descr="텍스트, 스크린샷, 소프트웨어, 폰트이(가) 표시된 사진&#10;&#10;자동 생성된 설명">
            <a:extLst>
              <a:ext uri="{FF2B5EF4-FFF2-40B4-BE49-F238E27FC236}">
                <a16:creationId xmlns:a16="http://schemas.microsoft.com/office/drawing/2014/main" id="{B739585A-70B2-F60A-6E1A-4DDE7DF0BEC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9207" y="1714520"/>
            <a:ext cx="1216717" cy="2636221"/>
          </a:xfrm>
          <a:prstGeom prst="rect">
            <a:avLst/>
          </a:prstGeom>
        </p:spPr>
      </p:pic>
      <p:pic>
        <p:nvPicPr>
          <p:cNvPr id="10" name="그림 9" descr="텍스트, 스크린샷, 도표, 디자인이(가) 표시된 사진&#10;&#10;자동 생성된 설명">
            <a:extLst>
              <a:ext uri="{FF2B5EF4-FFF2-40B4-BE49-F238E27FC236}">
                <a16:creationId xmlns:a16="http://schemas.microsoft.com/office/drawing/2014/main" id="{0FEA3B92-143F-80BB-580B-73D8B05BD66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94714" y="1714520"/>
            <a:ext cx="1216717" cy="2636221"/>
          </a:xfrm>
          <a:prstGeom prst="rect">
            <a:avLst/>
          </a:prstGeom>
        </p:spPr>
      </p:pic>
      <p:pic>
        <p:nvPicPr>
          <p:cNvPr id="12" name="그림 11" descr="텍스트, 스크린샷, 폰트, 도표이(가) 표시된 사진&#10;&#10;자동 생성된 설명">
            <a:extLst>
              <a:ext uri="{FF2B5EF4-FFF2-40B4-BE49-F238E27FC236}">
                <a16:creationId xmlns:a16="http://schemas.microsoft.com/office/drawing/2014/main" id="{D1552569-83EF-7599-F366-34F09A7E011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60221" y="1714520"/>
            <a:ext cx="1216717" cy="2636221"/>
          </a:xfrm>
          <a:prstGeom prst="rect">
            <a:avLst/>
          </a:prstGeom>
        </p:spPr>
      </p:pic>
      <p:pic>
        <p:nvPicPr>
          <p:cNvPr id="14" name="그림 13" descr="텍스트, 스크린샷, 폰트, 디자인이(가) 표시된 사진&#10;&#10;자동 생성된 설명">
            <a:extLst>
              <a:ext uri="{FF2B5EF4-FFF2-40B4-BE49-F238E27FC236}">
                <a16:creationId xmlns:a16="http://schemas.microsoft.com/office/drawing/2014/main" id="{7C883F7B-9737-F328-216F-8FD62216864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25727" y="1714520"/>
            <a:ext cx="1216717" cy="2636221"/>
          </a:xfrm>
          <a:prstGeom prst="rect">
            <a:avLst/>
          </a:prstGeom>
        </p:spPr>
      </p:pic>
      <p:sp>
        <p:nvSpPr>
          <p:cNvPr id="6" name="제목 7">
            <a:extLst>
              <a:ext uri="{FF2B5EF4-FFF2-40B4-BE49-F238E27FC236}">
                <a16:creationId xmlns:a16="http://schemas.microsoft.com/office/drawing/2014/main" id="{CBCA93B4-B680-46D4-8923-5F731A3BF697}"/>
              </a:ext>
            </a:extLst>
          </p:cNvPr>
          <p:cNvSpPr txBox="1">
            <a:spLocks/>
          </p:cNvSpPr>
          <p:nvPr/>
        </p:nvSpPr>
        <p:spPr>
          <a:xfrm>
            <a:off x="472440" y="457200"/>
            <a:ext cx="11247120" cy="910800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000" b="0" i="0" kern="1200">
                <a:solidFill>
                  <a:schemeClr val="tx1"/>
                </a:solidFill>
                <a:latin typeface="Urbane Medium" panose="00000600000000000000" pitchFamily="50" charset="0"/>
                <a:ea typeface="+mj-ea"/>
                <a:cs typeface="+mj-cs"/>
              </a:defRPr>
            </a:lvl1pPr>
          </a:lstStyle>
          <a:p>
            <a:r>
              <a:rPr lang="ko-KR" altLang="en-US" sz="320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rgbClr val="2E3391"/>
                </a:solidFill>
                <a:latin typeface="Noto Sans KR Medium" panose="020B0600000000000000" pitchFamily="34" charset="-127"/>
                <a:ea typeface="Noto Sans KR Medium" panose="020B0600000000000000" pitchFamily="34" charset="-127"/>
              </a:rPr>
              <a:t>신년 활동 목표 세우기 </a:t>
            </a:r>
            <a:r>
              <a:rPr lang="ko-KR" altLang="en-US" sz="320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rgbClr val="2E3391"/>
                </a:solidFill>
                <a:latin typeface="Noto Sans KR Medium" panose="020B0600000000000000" pitchFamily="34" charset="-127"/>
                <a:ea typeface="Noto Sans KR Medium" panose="020B0600000000000000" pitchFamily="34" charset="-127"/>
                <a:cs typeface="+mj-cs"/>
              </a:rPr>
              <a:t>구성안</a:t>
            </a:r>
          </a:p>
        </p:txBody>
      </p:sp>
      <p:sp>
        <p:nvSpPr>
          <p:cNvPr id="32" name="타원 31">
            <a:extLst>
              <a:ext uri="{FF2B5EF4-FFF2-40B4-BE49-F238E27FC236}">
                <a16:creationId xmlns:a16="http://schemas.microsoft.com/office/drawing/2014/main" id="{4A4D5B90-C75D-73F7-C93E-0E538EAFA57F}"/>
              </a:ext>
            </a:extLst>
          </p:cNvPr>
          <p:cNvSpPr/>
          <p:nvPr/>
        </p:nvSpPr>
        <p:spPr>
          <a:xfrm>
            <a:off x="9141992" y="1875985"/>
            <a:ext cx="131714" cy="131714"/>
          </a:xfrm>
          <a:prstGeom prst="ellipse">
            <a:avLst/>
          </a:prstGeom>
          <a:solidFill>
            <a:schemeClr val="accent1">
              <a:lumMod val="60000"/>
              <a:lumOff val="40000"/>
              <a:alpha val="58000"/>
            </a:schemeClr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/>
          </a:p>
        </p:txBody>
      </p:sp>
      <p:sp>
        <p:nvSpPr>
          <p:cNvPr id="33" name="타원 32">
            <a:extLst>
              <a:ext uri="{FF2B5EF4-FFF2-40B4-BE49-F238E27FC236}">
                <a16:creationId xmlns:a16="http://schemas.microsoft.com/office/drawing/2014/main" id="{D28A2DF9-4F5A-881A-8EBF-6C84E6341C72}"/>
              </a:ext>
            </a:extLst>
          </p:cNvPr>
          <p:cNvSpPr/>
          <p:nvPr/>
        </p:nvSpPr>
        <p:spPr>
          <a:xfrm>
            <a:off x="5572627" y="3508048"/>
            <a:ext cx="131714" cy="131714"/>
          </a:xfrm>
          <a:prstGeom prst="ellipse">
            <a:avLst/>
          </a:prstGeom>
          <a:solidFill>
            <a:schemeClr val="accent1">
              <a:lumMod val="60000"/>
              <a:lumOff val="40000"/>
              <a:alpha val="58000"/>
            </a:schemeClr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/>
          </a:p>
        </p:txBody>
      </p:sp>
      <p:sp>
        <p:nvSpPr>
          <p:cNvPr id="34" name="타원 33">
            <a:extLst>
              <a:ext uri="{FF2B5EF4-FFF2-40B4-BE49-F238E27FC236}">
                <a16:creationId xmlns:a16="http://schemas.microsoft.com/office/drawing/2014/main" id="{A3EF6E31-A8C4-F815-EDB5-EAD7B9F0FFD4}"/>
              </a:ext>
            </a:extLst>
          </p:cNvPr>
          <p:cNvSpPr/>
          <p:nvPr/>
        </p:nvSpPr>
        <p:spPr>
          <a:xfrm>
            <a:off x="7847733" y="1884365"/>
            <a:ext cx="131714" cy="131714"/>
          </a:xfrm>
          <a:prstGeom prst="ellipse">
            <a:avLst/>
          </a:prstGeom>
          <a:solidFill>
            <a:schemeClr val="accent1">
              <a:lumMod val="60000"/>
              <a:lumOff val="40000"/>
              <a:alpha val="58000"/>
            </a:schemeClr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/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49FBD999-A7E5-B89D-9726-946D6930D239}"/>
              </a:ext>
            </a:extLst>
          </p:cNvPr>
          <p:cNvSpPr txBox="1"/>
          <p:nvPr/>
        </p:nvSpPr>
        <p:spPr>
          <a:xfrm>
            <a:off x="3996577" y="6313947"/>
            <a:ext cx="2098984" cy="364439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>
            <a:defPPr>
              <a:defRPr lang="ko-KR"/>
            </a:defPPr>
            <a:lvl1pPr algn="ctr">
              <a:defRPr sz="1000">
                <a:solidFill>
                  <a:schemeClr val="lt1"/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en-US" altLang="ko-KR">
                <a:ea typeface="맑은 고딕"/>
              </a:rPr>
              <a:t>&lt;</a:t>
            </a:r>
            <a:r>
              <a:rPr lang="ko-KR" altLang="en-US">
                <a:ea typeface="맑은 고딕"/>
              </a:rPr>
              <a:t>목표 세팅하는 법 가이드</a:t>
            </a:r>
            <a:r>
              <a:rPr lang="en-US" altLang="ko-KR">
                <a:ea typeface="맑은 고딕"/>
              </a:rPr>
              <a:t>&gt;</a:t>
            </a:r>
            <a:br>
              <a:rPr lang="en-US" altLang="ko-KR">
                <a:ea typeface="맑은 고딕"/>
              </a:rPr>
            </a:br>
            <a:r>
              <a:rPr lang="en-US" altLang="ko-KR">
                <a:ea typeface="맑은 고딕"/>
              </a:rPr>
              <a:t>gif</a:t>
            </a:r>
            <a:r>
              <a:rPr lang="ko-KR" altLang="en-US">
                <a:ea typeface="맑은 고딕"/>
              </a:rPr>
              <a:t>로 구성 예정</a:t>
            </a:r>
          </a:p>
        </p:txBody>
      </p:sp>
      <p:sp>
        <p:nvSpPr>
          <p:cNvPr id="15" name="직사각형 14">
            <a:extLst>
              <a:ext uri="{FF2B5EF4-FFF2-40B4-BE49-F238E27FC236}">
                <a16:creationId xmlns:a16="http://schemas.microsoft.com/office/drawing/2014/main" id="{DA789693-E7E3-EA86-43F0-08AFA436BFF6}"/>
              </a:ext>
            </a:extLst>
          </p:cNvPr>
          <p:cNvSpPr/>
          <p:nvPr/>
        </p:nvSpPr>
        <p:spPr>
          <a:xfrm>
            <a:off x="5275907" y="1602351"/>
            <a:ext cx="293298" cy="29329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ko-KR" sz="1200"/>
              <a:t>1</a:t>
            </a:r>
            <a:endParaRPr lang="ko-KR" altLang="en-US" sz="1200"/>
          </a:p>
        </p:txBody>
      </p:sp>
      <p:sp>
        <p:nvSpPr>
          <p:cNvPr id="16" name="직사각형 15">
            <a:extLst>
              <a:ext uri="{FF2B5EF4-FFF2-40B4-BE49-F238E27FC236}">
                <a16:creationId xmlns:a16="http://schemas.microsoft.com/office/drawing/2014/main" id="{BC0D348D-ACD1-5A85-0D94-2FBAF0B97375}"/>
              </a:ext>
            </a:extLst>
          </p:cNvPr>
          <p:cNvSpPr/>
          <p:nvPr/>
        </p:nvSpPr>
        <p:spPr>
          <a:xfrm>
            <a:off x="10111580" y="1602351"/>
            <a:ext cx="293298" cy="29329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ko-KR" sz="1200"/>
              <a:t>4</a:t>
            </a:r>
            <a:endParaRPr lang="ko-KR" altLang="en-US" sz="1200"/>
          </a:p>
        </p:txBody>
      </p:sp>
      <p:sp>
        <p:nvSpPr>
          <p:cNvPr id="17" name="직사각형 16">
            <a:extLst>
              <a:ext uri="{FF2B5EF4-FFF2-40B4-BE49-F238E27FC236}">
                <a16:creationId xmlns:a16="http://schemas.microsoft.com/office/drawing/2014/main" id="{272744C0-DC6C-F89A-D8C8-A7580896103E}"/>
              </a:ext>
            </a:extLst>
          </p:cNvPr>
          <p:cNvSpPr/>
          <p:nvPr/>
        </p:nvSpPr>
        <p:spPr>
          <a:xfrm>
            <a:off x="6887798" y="1602351"/>
            <a:ext cx="293298" cy="29329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ko-KR" sz="1200"/>
              <a:t>2</a:t>
            </a:r>
            <a:endParaRPr lang="ko-KR" altLang="en-US" sz="1200"/>
          </a:p>
        </p:txBody>
      </p:sp>
      <p:sp>
        <p:nvSpPr>
          <p:cNvPr id="18" name="직사각형 17">
            <a:extLst>
              <a:ext uri="{FF2B5EF4-FFF2-40B4-BE49-F238E27FC236}">
                <a16:creationId xmlns:a16="http://schemas.microsoft.com/office/drawing/2014/main" id="{BCC2D59F-0BC4-7D65-4752-FDAEB4112D25}"/>
              </a:ext>
            </a:extLst>
          </p:cNvPr>
          <p:cNvSpPr/>
          <p:nvPr/>
        </p:nvSpPr>
        <p:spPr>
          <a:xfrm>
            <a:off x="8499689" y="1602351"/>
            <a:ext cx="293298" cy="29329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ko-KR" sz="1200"/>
              <a:t>3</a:t>
            </a:r>
            <a:endParaRPr lang="ko-KR" altLang="en-US" sz="1200"/>
          </a:p>
        </p:txBody>
      </p:sp>
      <p:sp>
        <p:nvSpPr>
          <p:cNvPr id="19" name="직사각형 18">
            <a:extLst>
              <a:ext uri="{FF2B5EF4-FFF2-40B4-BE49-F238E27FC236}">
                <a16:creationId xmlns:a16="http://schemas.microsoft.com/office/drawing/2014/main" id="{E9E1E0D0-BDA4-776B-A182-AA77113B8E75}"/>
              </a:ext>
            </a:extLst>
          </p:cNvPr>
          <p:cNvSpPr/>
          <p:nvPr/>
        </p:nvSpPr>
        <p:spPr>
          <a:xfrm>
            <a:off x="4005982" y="5222179"/>
            <a:ext cx="2098984" cy="1063897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sz="1050">
                <a:solidFill>
                  <a:schemeClr val="tx1"/>
                </a:solidFill>
              </a:rPr>
              <a:t>[GIF]</a:t>
            </a:r>
          </a:p>
          <a:p>
            <a:r>
              <a:rPr lang="en-US" altLang="ko-KR" sz="900">
                <a:solidFill>
                  <a:schemeClr val="tx1"/>
                </a:solidFill>
              </a:rPr>
              <a:t>**</a:t>
            </a:r>
            <a:r>
              <a:rPr lang="ko-KR" altLang="en-US" sz="900">
                <a:solidFill>
                  <a:schemeClr val="tx1"/>
                </a:solidFill>
              </a:rPr>
              <a:t>각 장면 당 </a:t>
            </a:r>
            <a:r>
              <a:rPr lang="en-US" altLang="ko-KR" sz="900">
                <a:solidFill>
                  <a:schemeClr val="tx1"/>
                </a:solidFill>
              </a:rPr>
              <a:t>1.5</a:t>
            </a:r>
            <a:r>
              <a:rPr lang="ko-KR" altLang="en-US" sz="900">
                <a:solidFill>
                  <a:schemeClr val="tx1"/>
                </a:solidFill>
              </a:rPr>
              <a:t>초 정도</a:t>
            </a:r>
            <a:endParaRPr lang="en-US" altLang="ko-KR" sz="900">
              <a:solidFill>
                <a:schemeClr val="tx1"/>
              </a:solidFill>
            </a:endParaRPr>
          </a:p>
          <a:p>
            <a:endParaRPr lang="en-US" altLang="ko-KR" sz="900">
              <a:solidFill>
                <a:schemeClr val="tx1"/>
              </a:solidFill>
            </a:endParaRPr>
          </a:p>
          <a:p>
            <a:pPr marL="342900" indent="-342900">
              <a:buAutoNum type="arabicPeriod"/>
            </a:pPr>
            <a:r>
              <a:rPr lang="ko-KR" altLang="en-US" sz="900">
                <a:solidFill>
                  <a:schemeClr val="tx1"/>
                </a:solidFill>
              </a:rPr>
              <a:t>홈 화면</a:t>
            </a:r>
            <a:endParaRPr lang="en-US" altLang="ko-KR" sz="900">
              <a:solidFill>
                <a:schemeClr val="tx1"/>
              </a:solidFill>
            </a:endParaRPr>
          </a:p>
          <a:p>
            <a:pPr marL="342900" indent="-342900">
              <a:buAutoNum type="arabicPeriod"/>
            </a:pPr>
            <a:r>
              <a:rPr lang="ko-KR" altLang="en-US" sz="900">
                <a:solidFill>
                  <a:schemeClr val="tx1"/>
                </a:solidFill>
              </a:rPr>
              <a:t>일일 활동 화면</a:t>
            </a:r>
            <a:endParaRPr lang="en-US" altLang="ko-KR" sz="900">
              <a:solidFill>
                <a:schemeClr val="tx1"/>
              </a:solidFill>
            </a:endParaRPr>
          </a:p>
          <a:p>
            <a:pPr marL="342900" indent="-342900">
              <a:buAutoNum type="arabicPeriod"/>
            </a:pPr>
            <a:r>
              <a:rPr lang="ko-KR" altLang="en-US" sz="900">
                <a:solidFill>
                  <a:schemeClr val="tx1"/>
                </a:solidFill>
              </a:rPr>
              <a:t>일일 활동 우측 상단 메뉴 클릭</a:t>
            </a:r>
            <a:endParaRPr lang="en-US" altLang="ko-KR" sz="900">
              <a:solidFill>
                <a:schemeClr val="tx1"/>
              </a:solidFill>
            </a:endParaRPr>
          </a:p>
          <a:p>
            <a:pPr marL="342900" indent="-342900">
              <a:buAutoNum type="arabicPeriod"/>
            </a:pPr>
            <a:r>
              <a:rPr lang="ko-KR" altLang="en-US" sz="900">
                <a:solidFill>
                  <a:schemeClr val="tx1"/>
                </a:solidFill>
              </a:rPr>
              <a:t>일일 활동 목표 설정 화면</a:t>
            </a:r>
            <a:endParaRPr lang="en-US" altLang="ko-KR" sz="900">
              <a:solidFill>
                <a:schemeClr val="tx1"/>
              </a:solidFill>
            </a:endParaRPr>
          </a:p>
        </p:txBody>
      </p:sp>
      <p:pic>
        <p:nvPicPr>
          <p:cNvPr id="21" name="그림 20">
            <a:extLst>
              <a:ext uri="{FF2B5EF4-FFF2-40B4-BE49-F238E27FC236}">
                <a16:creationId xmlns:a16="http://schemas.microsoft.com/office/drawing/2014/main" id="{1B25B622-8AC1-B10A-126A-5C2F3DD70C2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6977" b="86047" l="6967" r="90984">
                        <a14:foregroundMark x1="14344" y1="32558" x2="14344" y2="32558"/>
                        <a14:foregroundMark x1="30328" y1="39535" x2="30328" y2="39535"/>
                        <a14:foregroundMark x1="36885" y1="41860" x2="36885" y2="41860"/>
                        <a14:foregroundMark x1="43033" y1="39535" x2="43033" y2="39535"/>
                        <a14:foregroundMark x1="50820" y1="39535" x2="50820" y2="39535"/>
                        <a14:foregroundMark x1="62705" y1="41860" x2="62705" y2="41860"/>
                        <a14:foregroundMark x1="70902" y1="46512" x2="70902" y2="46512"/>
                        <a14:foregroundMark x1="76230" y1="53488" x2="76230" y2="53488"/>
                        <a14:foregroundMark x1="81557" y1="34884" x2="81557" y2="34884"/>
                        <a14:foregroundMark x1="84836" y1="34884" x2="84836" y2="34884"/>
                        <a14:foregroundMark x1="90984" y1="34884" x2="90984" y2="34884"/>
                        <a14:foregroundMark x1="6967" y1="34884" x2="6967" y2="34884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40351" y="1044274"/>
            <a:ext cx="1097677" cy="191508"/>
          </a:xfrm>
          <a:prstGeom prst="rect">
            <a:avLst/>
          </a:prstGeom>
        </p:spPr>
      </p:pic>
      <p:sp>
        <p:nvSpPr>
          <p:cNvPr id="23" name="직사각형 22">
            <a:extLst>
              <a:ext uri="{FF2B5EF4-FFF2-40B4-BE49-F238E27FC236}">
                <a16:creationId xmlns:a16="http://schemas.microsoft.com/office/drawing/2014/main" id="{F982BC53-497E-510B-1005-72C55BD831F6}"/>
              </a:ext>
            </a:extLst>
          </p:cNvPr>
          <p:cNvSpPr/>
          <p:nvPr/>
        </p:nvSpPr>
        <p:spPr>
          <a:xfrm>
            <a:off x="559263" y="986367"/>
            <a:ext cx="2797406" cy="5871633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>
              <a:ln>
                <a:solidFill>
                  <a:schemeClr val="accent1">
                    <a:alpha val="0"/>
                  </a:schemeClr>
                </a:solidFill>
              </a:ln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477F1CC1-60E5-0A70-1EA9-4A50CB6AE124}"/>
              </a:ext>
            </a:extLst>
          </p:cNvPr>
          <p:cNvSpPr txBox="1"/>
          <p:nvPr/>
        </p:nvSpPr>
        <p:spPr>
          <a:xfrm>
            <a:off x="907100" y="1327755"/>
            <a:ext cx="2101732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ko-KR" altLang="en-US" sz="1500">
                <a:effectLst/>
              </a:rPr>
              <a:t>신년 맞이</a:t>
            </a:r>
            <a:r>
              <a:rPr lang="en-US" altLang="ko-KR" sz="1500">
                <a:effectLst/>
              </a:rPr>
              <a:t>,</a:t>
            </a:r>
            <a:br>
              <a:rPr lang="en-US" altLang="ko-KR" sz="1500">
                <a:effectLst/>
              </a:rPr>
            </a:br>
            <a:r>
              <a:rPr lang="ko-KR" altLang="en-US" sz="1500">
                <a:effectLst/>
              </a:rPr>
              <a:t>나의 </a:t>
            </a:r>
            <a:r>
              <a:rPr lang="ko-KR" altLang="en-US" sz="1500"/>
              <a:t>활동 목표</a:t>
            </a:r>
            <a:r>
              <a:rPr lang="ko-KR" altLang="en-US" sz="1500">
                <a:effectLst/>
              </a:rPr>
              <a:t> 세우기 </a:t>
            </a:r>
            <a:endParaRPr lang="ko-KR" altLang="en-US" sz="1500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13B24845-3068-8B4C-64F8-66507D28196F}"/>
              </a:ext>
            </a:extLst>
          </p:cNvPr>
          <p:cNvSpPr txBox="1"/>
          <p:nvPr/>
        </p:nvSpPr>
        <p:spPr>
          <a:xfrm>
            <a:off x="1404246" y="4622519"/>
            <a:ext cx="1096420" cy="1503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ko-KR" altLang="en-US" sz="700" u="sng"/>
              <a:t>첫 화면으로 돌아가기</a:t>
            </a:r>
          </a:p>
        </p:txBody>
      </p:sp>
      <p:sp>
        <p:nvSpPr>
          <p:cNvPr id="27" name="모서리가 둥근 직사각형 4">
            <a:extLst>
              <a:ext uri="{FF2B5EF4-FFF2-40B4-BE49-F238E27FC236}">
                <a16:creationId xmlns:a16="http://schemas.microsoft.com/office/drawing/2014/main" id="{5AEC647E-45DD-6BDB-EBD7-AF801B5A77D2}"/>
              </a:ext>
            </a:extLst>
          </p:cNvPr>
          <p:cNvSpPr/>
          <p:nvPr/>
        </p:nvSpPr>
        <p:spPr>
          <a:xfrm>
            <a:off x="832110" y="4303201"/>
            <a:ext cx="2192718" cy="219622"/>
          </a:xfrm>
          <a:prstGeom prst="roundRect">
            <a:avLst>
              <a:gd name="adj" fmla="val 50000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latinLnBrk="0"/>
            <a:r>
              <a:rPr lang="ko-KR" altLang="en-US" sz="100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1"/>
                </a:solidFill>
                <a:latin typeface="삼성긴고딕 Regular" panose="020B0600000101010101" pitchFamily="50" charset="-127"/>
                <a:ea typeface="삼성긴고딕 Regular" panose="020B0600000101010101" pitchFamily="50" charset="-127"/>
                <a:cs typeface="Samsung Sharp Sans Medium" pitchFamily="50" charset="0"/>
              </a:rPr>
              <a:t>나만의 활동 목표 입력하러 가기</a:t>
            </a:r>
          </a:p>
        </p:txBody>
      </p:sp>
      <p:sp>
        <p:nvSpPr>
          <p:cNvPr id="38" name="Rectangle 12">
            <a:extLst>
              <a:ext uri="{FF2B5EF4-FFF2-40B4-BE49-F238E27FC236}">
                <a16:creationId xmlns:a16="http://schemas.microsoft.com/office/drawing/2014/main" id="{ED85DC14-3C82-4263-9BB8-08F98445D5C3}"/>
              </a:ext>
            </a:extLst>
          </p:cNvPr>
          <p:cNvSpPr/>
          <p:nvPr/>
        </p:nvSpPr>
        <p:spPr>
          <a:xfrm>
            <a:off x="930667" y="1965931"/>
            <a:ext cx="2054599" cy="1962725"/>
          </a:xfrm>
          <a:prstGeom prst="rect">
            <a:avLst/>
          </a:prstGeom>
          <a:solidFill>
            <a:schemeClr val="bg2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KR"/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26FBD53C-1805-41E3-9841-9628A51CADD3}"/>
              </a:ext>
            </a:extLst>
          </p:cNvPr>
          <p:cNvSpPr txBox="1"/>
          <p:nvPr/>
        </p:nvSpPr>
        <p:spPr>
          <a:xfrm>
            <a:off x="1111433" y="1961563"/>
            <a:ext cx="1742786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ko-KR" altLang="en-US" sz="1300" b="1"/>
              <a:t>활기 가득한 </a:t>
            </a:r>
            <a:endParaRPr lang="en-US" altLang="ko-KR" sz="1300" b="1"/>
          </a:p>
          <a:p>
            <a:pPr algn="ctr"/>
            <a:r>
              <a:rPr lang="ko-KR" altLang="en-US" sz="1300" b="1"/>
              <a:t>나의 </a:t>
            </a:r>
            <a:r>
              <a:rPr lang="ko-KR" altLang="en-US" sz="1300" b="1" err="1"/>
              <a:t>에너제틱</a:t>
            </a:r>
            <a:r>
              <a:rPr lang="ko-KR" altLang="en-US" sz="1300" b="1"/>
              <a:t> </a:t>
            </a:r>
            <a:r>
              <a:rPr lang="en-US" altLang="ko-KR" sz="1300" b="1"/>
              <a:t>2025!</a:t>
            </a:r>
            <a:endParaRPr lang="en-KR" sz="1300" b="1"/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D762B3D5-41EA-E357-4084-4325AECD947B}"/>
              </a:ext>
            </a:extLst>
          </p:cNvPr>
          <p:cNvSpPr txBox="1"/>
          <p:nvPr/>
        </p:nvSpPr>
        <p:spPr>
          <a:xfrm>
            <a:off x="1470362" y="2645552"/>
            <a:ext cx="975209" cy="17342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900"/>
              <a:t>하루 활동 목표는</a:t>
            </a:r>
            <a:endParaRPr lang="en-KR" sz="900"/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6CF9E879-9EDF-F985-3ECB-463F9E97A172}"/>
              </a:ext>
            </a:extLst>
          </p:cNvPr>
          <p:cNvSpPr txBox="1"/>
          <p:nvPr/>
        </p:nvSpPr>
        <p:spPr>
          <a:xfrm>
            <a:off x="1105806" y="3086408"/>
            <a:ext cx="290250" cy="10405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ko-KR" altLang="en-US" sz="900"/>
              <a:t>걸음 수</a:t>
            </a:r>
            <a:endParaRPr lang="en-KR" sz="900"/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0FFC6337-DC73-2220-A08D-64559748A042}"/>
              </a:ext>
            </a:extLst>
          </p:cNvPr>
          <p:cNvSpPr txBox="1"/>
          <p:nvPr/>
        </p:nvSpPr>
        <p:spPr>
          <a:xfrm>
            <a:off x="1049754" y="3420822"/>
            <a:ext cx="402354" cy="246221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r>
              <a:rPr lang="en-US" sz="1300"/>
              <a:t>9,021</a:t>
            </a:r>
            <a:endParaRPr lang="en-KR" sz="1300"/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DF9ED4A9-2548-34F9-2D38-FE5405AB8C83}"/>
              </a:ext>
            </a:extLst>
          </p:cNvPr>
          <p:cNvSpPr txBox="1"/>
          <p:nvPr/>
        </p:nvSpPr>
        <p:spPr>
          <a:xfrm>
            <a:off x="1621166" y="3086408"/>
            <a:ext cx="572273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ko-KR" altLang="en-US" sz="900"/>
              <a:t>활동 시간</a:t>
            </a:r>
            <a:endParaRPr lang="en-US" altLang="ko-KR" sz="900"/>
          </a:p>
          <a:p>
            <a:pPr algn="ctr"/>
            <a:r>
              <a:rPr lang="en-US" altLang="ko-KR" sz="900"/>
              <a:t>(</a:t>
            </a:r>
            <a:r>
              <a:rPr lang="ko-KR" altLang="en-US" sz="900"/>
              <a:t>운동 시간</a:t>
            </a:r>
            <a:r>
              <a:rPr lang="en-US" altLang="ko-KR" sz="900"/>
              <a:t>)</a:t>
            </a:r>
            <a:endParaRPr lang="en-KR" sz="900"/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7390BD38-0155-B554-D820-1B0F2781D034}"/>
              </a:ext>
            </a:extLst>
          </p:cNvPr>
          <p:cNvSpPr txBox="1"/>
          <p:nvPr/>
        </p:nvSpPr>
        <p:spPr>
          <a:xfrm>
            <a:off x="1700515" y="3420822"/>
            <a:ext cx="413575" cy="446276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 algn="ctr"/>
            <a:r>
              <a:rPr lang="en-US" altLang="ko-KR" sz="1300"/>
              <a:t>95</a:t>
            </a:r>
            <a:r>
              <a:rPr lang="ko-KR" altLang="en-US" sz="1000"/>
              <a:t>분</a:t>
            </a:r>
            <a:endParaRPr lang="en-US" altLang="ko-KR" sz="1000"/>
          </a:p>
          <a:p>
            <a:pPr algn="ctr"/>
            <a:r>
              <a:rPr lang="en-US" altLang="ko-KR" sz="1300"/>
              <a:t>(39</a:t>
            </a:r>
            <a:r>
              <a:rPr lang="ko-KR" altLang="en-US" sz="1000"/>
              <a:t>분</a:t>
            </a:r>
            <a:r>
              <a:rPr lang="en-US" altLang="ko-KR" sz="1300"/>
              <a:t>)</a:t>
            </a:r>
            <a:endParaRPr lang="en-KR" sz="1300"/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1141F3D3-41D2-88F6-C97D-810A41000A10}"/>
              </a:ext>
            </a:extLst>
          </p:cNvPr>
          <p:cNvSpPr txBox="1"/>
          <p:nvPr/>
        </p:nvSpPr>
        <p:spPr>
          <a:xfrm>
            <a:off x="2373886" y="3086408"/>
            <a:ext cx="463678" cy="10405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ko-KR" altLang="en-US" sz="900"/>
              <a:t>활동 칼로리</a:t>
            </a:r>
            <a:endParaRPr lang="en-KR" sz="900"/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D100DB13-3534-890E-3001-42052AE9A295}"/>
              </a:ext>
            </a:extLst>
          </p:cNvPr>
          <p:cNvSpPr txBox="1"/>
          <p:nvPr/>
        </p:nvSpPr>
        <p:spPr>
          <a:xfrm>
            <a:off x="2468668" y="3420822"/>
            <a:ext cx="274114" cy="246221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 algn="ctr"/>
            <a:r>
              <a:rPr lang="en-US" altLang="ko-KR" sz="1300"/>
              <a:t>403</a:t>
            </a:r>
            <a:endParaRPr lang="en-KR" sz="1300"/>
          </a:p>
        </p:txBody>
      </p:sp>
      <p:sp>
        <p:nvSpPr>
          <p:cNvPr id="51" name="직사각형 50">
            <a:extLst>
              <a:ext uri="{FF2B5EF4-FFF2-40B4-BE49-F238E27FC236}">
                <a16:creationId xmlns:a16="http://schemas.microsoft.com/office/drawing/2014/main" id="{D551918F-D5DA-342D-03F5-2C477AC2289A}"/>
              </a:ext>
            </a:extLst>
          </p:cNvPr>
          <p:cNvSpPr/>
          <p:nvPr/>
        </p:nvSpPr>
        <p:spPr>
          <a:xfrm>
            <a:off x="5275906" y="4399345"/>
            <a:ext cx="5866537" cy="296619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ko-KR" altLang="en-US" sz="900">
                <a:solidFill>
                  <a:schemeClr val="tx1"/>
                </a:solidFill>
              </a:rPr>
              <a:t>일일 활동 목표 설정의 우측 상단 메뉴를 누르고</a:t>
            </a:r>
            <a:r>
              <a:rPr lang="en-US" altLang="ko-KR" sz="900">
                <a:solidFill>
                  <a:schemeClr val="tx1"/>
                </a:solidFill>
              </a:rPr>
              <a:t>, </a:t>
            </a:r>
            <a:r>
              <a:rPr lang="ko-KR" altLang="en-US" sz="900">
                <a:solidFill>
                  <a:schemeClr val="tx1"/>
                </a:solidFill>
              </a:rPr>
              <a:t>각 항목별 목표 수치를 입력해보세요</a:t>
            </a:r>
            <a:r>
              <a:rPr lang="en-US" altLang="ko-KR" sz="900">
                <a:solidFill>
                  <a:schemeClr val="tx1"/>
                </a:solidFill>
              </a:rPr>
              <a:t>.</a:t>
            </a:r>
          </a:p>
        </p:txBody>
      </p:sp>
      <p:sp>
        <p:nvSpPr>
          <p:cNvPr id="55" name="모서리가 둥근 직사각형 4">
            <a:extLst>
              <a:ext uri="{FF2B5EF4-FFF2-40B4-BE49-F238E27FC236}">
                <a16:creationId xmlns:a16="http://schemas.microsoft.com/office/drawing/2014/main" id="{5352B0A1-C7BE-0354-24E2-803A926FCA40}"/>
              </a:ext>
            </a:extLst>
          </p:cNvPr>
          <p:cNvSpPr/>
          <p:nvPr/>
        </p:nvSpPr>
        <p:spPr>
          <a:xfrm>
            <a:off x="1281476" y="4066174"/>
            <a:ext cx="1293986" cy="165005"/>
          </a:xfrm>
          <a:prstGeom prst="roundRect">
            <a:avLst>
              <a:gd name="adj" fmla="val 50000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latinLnBrk="0"/>
            <a:r>
              <a:rPr lang="ko-KR" altLang="en-US" sz="1000" u="sng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ysClr val="windowText" lastClr="000000"/>
                </a:solidFill>
                <a:latin typeface="삼성긴고딕 Regular" panose="020B0600000101010101" pitchFamily="50" charset="-127"/>
                <a:ea typeface="삼성긴고딕 Regular" panose="020B0600000101010101" pitchFamily="50" charset="-127"/>
                <a:cs typeface="Samsung Sharp Sans Medium" pitchFamily="50" charset="0"/>
              </a:rPr>
              <a:t>이미지 다운로드</a:t>
            </a:r>
          </a:p>
        </p:txBody>
      </p:sp>
      <p:sp>
        <p:nvSpPr>
          <p:cNvPr id="56" name="직사각형 55">
            <a:extLst>
              <a:ext uri="{FF2B5EF4-FFF2-40B4-BE49-F238E27FC236}">
                <a16:creationId xmlns:a16="http://schemas.microsoft.com/office/drawing/2014/main" id="{41F2FDE0-E732-E3DB-E9D9-237340FD22BF}"/>
              </a:ext>
            </a:extLst>
          </p:cNvPr>
          <p:cNvSpPr/>
          <p:nvPr/>
        </p:nvSpPr>
        <p:spPr>
          <a:xfrm>
            <a:off x="1029018" y="5256796"/>
            <a:ext cx="1846876" cy="1600117"/>
          </a:xfrm>
          <a:prstGeom prst="rect">
            <a:avLst/>
          </a:prstGeom>
          <a:solidFill>
            <a:srgbClr val="F0F1F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/>
          </a:p>
        </p:txBody>
      </p:sp>
      <p:sp>
        <p:nvSpPr>
          <p:cNvPr id="57" name="사각형: 둥근 모서리 56">
            <a:extLst>
              <a:ext uri="{FF2B5EF4-FFF2-40B4-BE49-F238E27FC236}">
                <a16:creationId xmlns:a16="http://schemas.microsoft.com/office/drawing/2014/main" id="{72FA212F-ACC9-D23D-A97D-FA4C08D1646C}"/>
              </a:ext>
            </a:extLst>
          </p:cNvPr>
          <p:cNvSpPr/>
          <p:nvPr/>
        </p:nvSpPr>
        <p:spPr>
          <a:xfrm>
            <a:off x="1567041" y="5398473"/>
            <a:ext cx="713059" cy="1376842"/>
          </a:xfrm>
          <a:prstGeom prst="roundRect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/>
          </a:p>
        </p:txBody>
      </p:sp>
      <p:pic>
        <p:nvPicPr>
          <p:cNvPr id="58" name="그림 57" descr="텍스트, 스크린샷, 폰트, 도표이(가) 표시된 사진&#10;&#10;자동 생성된 설명">
            <a:extLst>
              <a:ext uri="{FF2B5EF4-FFF2-40B4-BE49-F238E27FC236}">
                <a16:creationId xmlns:a16="http://schemas.microsoft.com/office/drawing/2014/main" id="{F95D71A4-4DEF-00CA-C385-44F7557629F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5966" y="5456567"/>
            <a:ext cx="575209" cy="1246286"/>
          </a:xfrm>
          <a:prstGeom prst="rect">
            <a:avLst/>
          </a:prstGeom>
        </p:spPr>
      </p:pic>
      <p:sp>
        <p:nvSpPr>
          <p:cNvPr id="61" name="모서리가 둥근 직사각형 4">
            <a:extLst>
              <a:ext uri="{FF2B5EF4-FFF2-40B4-BE49-F238E27FC236}">
                <a16:creationId xmlns:a16="http://schemas.microsoft.com/office/drawing/2014/main" id="{52D34F46-77DE-B89C-CB5B-65BBF8DAF19C}"/>
              </a:ext>
            </a:extLst>
          </p:cNvPr>
          <p:cNvSpPr/>
          <p:nvPr/>
        </p:nvSpPr>
        <p:spPr>
          <a:xfrm>
            <a:off x="811778" y="5109800"/>
            <a:ext cx="2292377" cy="165005"/>
          </a:xfrm>
          <a:prstGeom prst="roundRect">
            <a:avLst>
              <a:gd name="adj" fmla="val 50000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latinLnBrk="0"/>
            <a:r>
              <a:rPr lang="en-US" altLang="ko-KR" sz="1000" u="sng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ysClr val="windowText" lastClr="000000"/>
                </a:solidFill>
                <a:latin typeface="삼성긴고딕 Regular" panose="020B0600000101010101" pitchFamily="50" charset="-127"/>
                <a:ea typeface="삼성긴고딕 Regular" panose="020B0600000101010101" pitchFamily="50" charset="-127"/>
                <a:cs typeface="Samsung Sharp Sans Medium" pitchFamily="50" charset="0"/>
              </a:rPr>
              <a:t>&lt;</a:t>
            </a:r>
            <a:r>
              <a:rPr lang="ko-KR" altLang="en-US" sz="1000" u="sng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ysClr val="windowText" lastClr="000000"/>
                </a:solidFill>
                <a:latin typeface="삼성긴고딕 Regular" panose="020B0600000101010101" pitchFamily="50" charset="-127"/>
                <a:ea typeface="삼성긴고딕 Regular" panose="020B0600000101010101" pitchFamily="50" charset="-127"/>
                <a:cs typeface="Samsung Sharp Sans Medium" pitchFamily="50" charset="0"/>
              </a:rPr>
              <a:t>일일 활동 목표 설정하는 법</a:t>
            </a:r>
            <a:r>
              <a:rPr lang="en-US" altLang="ko-KR" sz="1000" u="sng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ysClr val="windowText" lastClr="000000"/>
                </a:solidFill>
                <a:latin typeface="삼성긴고딕 Regular" panose="020B0600000101010101" pitchFamily="50" charset="-127"/>
                <a:ea typeface="삼성긴고딕 Regular" panose="020B0600000101010101" pitchFamily="50" charset="-127"/>
                <a:cs typeface="Samsung Sharp Sans Medium" pitchFamily="50" charset="0"/>
              </a:rPr>
              <a:t>&gt;</a:t>
            </a:r>
            <a:endParaRPr lang="ko-KR" altLang="en-US" sz="1000" u="sng">
              <a:ln>
                <a:solidFill>
                  <a:schemeClr val="accent1">
                    <a:alpha val="0"/>
                  </a:schemeClr>
                </a:solidFill>
              </a:ln>
              <a:solidFill>
                <a:sysClr val="windowText" lastClr="000000"/>
              </a:solidFill>
              <a:latin typeface="삼성긴고딕 Regular" panose="020B0600000101010101" pitchFamily="50" charset="-127"/>
              <a:ea typeface="삼성긴고딕 Regular" panose="020B0600000101010101" pitchFamily="50" charset="-127"/>
              <a:cs typeface="Samsung Sharp Sans Medium" pitchFamily="50" charset="0"/>
            </a:endParaRPr>
          </a:p>
        </p:txBody>
      </p:sp>
      <p:cxnSp>
        <p:nvCxnSpPr>
          <p:cNvPr id="50" name="직선 화살표 연결선 29">
            <a:extLst>
              <a:ext uri="{FF2B5EF4-FFF2-40B4-BE49-F238E27FC236}">
                <a16:creationId xmlns:a16="http://schemas.microsoft.com/office/drawing/2014/main" id="{6F3A164F-E047-7715-023E-901C7B600283}"/>
              </a:ext>
            </a:extLst>
          </p:cNvPr>
          <p:cNvCxnSpPr>
            <a:cxnSpLocks/>
          </p:cNvCxnSpPr>
          <p:nvPr/>
        </p:nvCxnSpPr>
        <p:spPr>
          <a:xfrm>
            <a:off x="2355027" y="6071182"/>
            <a:ext cx="1326381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1355195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표 6">
            <a:extLst>
              <a:ext uri="{FF2B5EF4-FFF2-40B4-BE49-F238E27FC236}">
                <a16:creationId xmlns:a16="http://schemas.microsoft.com/office/drawing/2014/main" id="{FB2AEF1E-FA0C-5A6D-A767-E26D98BC5AF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99567398"/>
              </p:ext>
            </p:extLst>
          </p:nvPr>
        </p:nvGraphicFramePr>
        <p:xfrm>
          <a:off x="389864" y="834651"/>
          <a:ext cx="11418090" cy="4346832"/>
        </p:xfrm>
        <a:graphic>
          <a:graphicData uri="http://schemas.openxmlformats.org/drawingml/2006/table">
            <a:tbl>
              <a:tblPr firstRow="1" bandRow="1" bandCol="1">
                <a:tableStyleId>{5C22544A-7EE6-4342-B048-85BDC9FD1C3A}</a:tableStyleId>
              </a:tblPr>
              <a:tblGrid>
                <a:gridCol w="1085343">
                  <a:extLst>
                    <a:ext uri="{9D8B030D-6E8A-4147-A177-3AD203B41FA5}">
                      <a16:colId xmlns:a16="http://schemas.microsoft.com/office/drawing/2014/main" val="1585662358"/>
                    </a:ext>
                  </a:extLst>
                </a:gridCol>
                <a:gridCol w="1849018">
                  <a:extLst>
                    <a:ext uri="{9D8B030D-6E8A-4147-A177-3AD203B41FA5}">
                      <a16:colId xmlns:a16="http://schemas.microsoft.com/office/drawing/2014/main" val="1407850553"/>
                    </a:ext>
                  </a:extLst>
                </a:gridCol>
                <a:gridCol w="2305050">
                  <a:extLst>
                    <a:ext uri="{9D8B030D-6E8A-4147-A177-3AD203B41FA5}">
                      <a16:colId xmlns:a16="http://schemas.microsoft.com/office/drawing/2014/main" val="1858293195"/>
                    </a:ext>
                  </a:extLst>
                </a:gridCol>
                <a:gridCol w="1159699">
                  <a:extLst>
                    <a:ext uri="{9D8B030D-6E8A-4147-A177-3AD203B41FA5}">
                      <a16:colId xmlns:a16="http://schemas.microsoft.com/office/drawing/2014/main" val="4074142031"/>
                    </a:ext>
                  </a:extLst>
                </a:gridCol>
                <a:gridCol w="711310">
                  <a:extLst>
                    <a:ext uri="{9D8B030D-6E8A-4147-A177-3AD203B41FA5}">
                      <a16:colId xmlns:a16="http://schemas.microsoft.com/office/drawing/2014/main" val="4272221578"/>
                    </a:ext>
                  </a:extLst>
                </a:gridCol>
                <a:gridCol w="4307670">
                  <a:extLst>
                    <a:ext uri="{9D8B030D-6E8A-4147-A177-3AD203B41FA5}">
                      <a16:colId xmlns:a16="http://schemas.microsoft.com/office/drawing/2014/main" val="1534722859"/>
                    </a:ext>
                  </a:extLst>
                </a:gridCol>
              </a:tblGrid>
              <a:tr h="351831">
                <a:tc>
                  <a:txBody>
                    <a:bodyPr/>
                    <a:lstStyle/>
                    <a:p>
                      <a:pPr marL="0" algn="ctr" defTabSz="914400" rtl="0" eaLnBrk="1" fontAlgn="ctr" latinLnBrk="1" hangingPunct="1"/>
                      <a:r>
                        <a:rPr lang="ko-KR" altLang="en-US" sz="1000" kern="1200">
                          <a:ln>
                            <a:solidFill>
                              <a:schemeClr val="accent1">
                                <a:alpha val="0"/>
                              </a:schemeClr>
                            </a:solidFill>
                          </a:ln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노출 위치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95959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1" hangingPunct="1"/>
                      <a:r>
                        <a:rPr lang="ko-KR" altLang="en-US" sz="1000" kern="1200">
                          <a:ln>
                            <a:solidFill>
                              <a:schemeClr val="accent1">
                                <a:alpha val="0"/>
                              </a:schemeClr>
                            </a:solidFill>
                          </a:ln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타깃 조건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95959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1" hangingPunct="1"/>
                      <a:r>
                        <a:rPr lang="ko-KR" altLang="en-US" sz="1000" kern="1200">
                          <a:ln>
                            <a:solidFill>
                              <a:schemeClr val="accent1">
                                <a:alpha val="0"/>
                              </a:schemeClr>
                            </a:solidFill>
                          </a:ln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문구 연관성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95959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0" algn="ctr" defTabSz="914400" rtl="0" eaLnBrk="1" fontAlgn="ctr" latinLnBrk="1" hangingPunct="1"/>
                      <a:r>
                        <a:rPr lang="ko-KR" altLang="en-US" sz="1000" kern="1200">
                          <a:ln>
                            <a:solidFill>
                              <a:schemeClr val="accent1">
                                <a:alpha val="0"/>
                              </a:schemeClr>
                            </a:solidFill>
                          </a:ln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추천카드 메시지</a:t>
                      </a:r>
                      <a:endParaRPr lang="en-US" altLang="ko-KR" sz="1000" kern="1200">
                        <a:ln>
                          <a:solidFill>
                            <a:schemeClr val="accent1">
                              <a:alpha val="0"/>
                            </a:schemeClr>
                          </a:solidFill>
                        </a:ln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algn="ctr" defTabSz="914400" rtl="0" eaLnBrk="1" fontAlgn="ctr" latinLnBrk="1" hangingPunct="1"/>
                      <a:r>
                        <a:rPr lang="en-US" altLang="ko-KR" sz="1000" kern="1200">
                          <a:ln>
                            <a:solidFill>
                              <a:schemeClr val="accent1">
                                <a:alpha val="0"/>
                              </a:schemeClr>
                            </a:solidFill>
                          </a:ln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(</a:t>
                      </a:r>
                      <a:r>
                        <a:rPr lang="ko-KR" altLang="en-US" sz="1000" kern="1200">
                          <a:ln>
                            <a:solidFill>
                              <a:schemeClr val="accent1">
                                <a:alpha val="0"/>
                              </a:schemeClr>
                            </a:solidFill>
                          </a:ln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상단</a:t>
                      </a:r>
                      <a:r>
                        <a:rPr lang="en-US" altLang="ko-KR" sz="1000" kern="1200">
                          <a:ln>
                            <a:solidFill>
                              <a:schemeClr val="accent1">
                                <a:alpha val="0"/>
                              </a:schemeClr>
                            </a:solidFill>
                          </a:ln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  <a:r>
                        <a:rPr lang="ko-KR" altLang="en-US" sz="1000" kern="1200">
                          <a:ln>
                            <a:solidFill>
                              <a:schemeClr val="accent1">
                                <a:alpha val="0"/>
                              </a:schemeClr>
                            </a:solidFill>
                          </a:ln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국문 타이틀 </a:t>
                      </a:r>
                      <a:r>
                        <a:rPr lang="en-US" altLang="ko-KR" sz="1000" kern="1200">
                          <a:ln>
                            <a:solidFill>
                              <a:schemeClr val="accent1">
                                <a:alpha val="0"/>
                              </a:schemeClr>
                            </a:solidFill>
                          </a:ln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18</a:t>
                      </a:r>
                      <a:r>
                        <a:rPr lang="ko-KR" altLang="en-US" sz="1000" kern="1200">
                          <a:ln>
                            <a:solidFill>
                              <a:schemeClr val="accent1">
                                <a:alpha val="0"/>
                              </a:schemeClr>
                            </a:solidFill>
                          </a:ln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자</a:t>
                      </a:r>
                      <a:r>
                        <a:rPr lang="en-US" altLang="ko-KR" sz="1000" kern="1200">
                          <a:ln>
                            <a:solidFill>
                              <a:schemeClr val="accent1">
                                <a:alpha val="0"/>
                              </a:schemeClr>
                            </a:solidFill>
                          </a:ln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/ 38</a:t>
                      </a:r>
                      <a:r>
                        <a:rPr lang="ko-KR" altLang="en-US" sz="1000" kern="1200">
                          <a:ln>
                            <a:solidFill>
                              <a:schemeClr val="accent1">
                                <a:alpha val="0"/>
                              </a:schemeClr>
                            </a:solidFill>
                          </a:ln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자</a:t>
                      </a:r>
                      <a:r>
                        <a:rPr lang="en-US" altLang="ko-KR" sz="1000" kern="1200">
                          <a:ln>
                            <a:solidFill>
                              <a:schemeClr val="accent1">
                                <a:alpha val="0"/>
                              </a:schemeClr>
                            </a:solidFill>
                          </a:ln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lang="ko-KR" altLang="en-US" sz="1000" kern="1200">
                          <a:ln>
                            <a:solidFill>
                              <a:schemeClr val="accent1">
                                <a:alpha val="0"/>
                              </a:schemeClr>
                            </a:solidFill>
                          </a:ln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영문 타이틀 </a:t>
                      </a:r>
                      <a:r>
                        <a:rPr lang="en-US" altLang="ko-KR" sz="1000" kern="1200">
                          <a:ln>
                            <a:solidFill>
                              <a:schemeClr val="accent1">
                                <a:alpha val="0"/>
                              </a:schemeClr>
                            </a:solidFill>
                          </a:ln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38 BYTE/78 BYTE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95959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algn="ctr" defTabSz="914400" rtl="0" eaLnBrk="1" fontAlgn="ctr" latinLnBrk="1" hangingPunct="1"/>
                      <a:endParaRPr lang="ko-KR" altLang="en-US" sz="1100" kern="120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algn="ctr" defTabSz="914400" rtl="0" eaLnBrk="1" fontAlgn="ctr" latinLnBrk="1" hangingPunct="1"/>
                      <a:endParaRPr lang="ko-KR" altLang="en-US" sz="1100" kern="120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23437857"/>
                  </a:ext>
                </a:extLst>
              </a:tr>
              <a:tr h="487150">
                <a:tc rowSpan="8">
                  <a:txBody>
                    <a:bodyPr/>
                    <a:lstStyle/>
                    <a:p>
                      <a:pPr marL="0" algn="ctr" defTabSz="914400" rtl="0" eaLnBrk="1" fontAlgn="ctr" latinLnBrk="1" hangingPunct="1"/>
                      <a:r>
                        <a:rPr lang="ko-KR" altLang="en-US" sz="1000" kern="1200">
                          <a:ln>
                            <a:solidFill>
                              <a:schemeClr val="accent1">
                                <a:alpha val="0"/>
                              </a:schemeClr>
                            </a:solidFill>
                          </a:ln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상단</a:t>
                      </a:r>
                      <a:endParaRPr lang="en-US" altLang="ko-KR" sz="1000" kern="1200">
                        <a:ln>
                          <a:solidFill>
                            <a:schemeClr val="accent1">
                              <a:alpha val="0"/>
                            </a:schemeClr>
                          </a:solidFill>
                        </a:ln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95959"/>
                    </a:solidFill>
                  </a:tcPr>
                </a:tc>
                <a:tc rowSpan="4"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ko-KR" altLang="en-US" sz="1000"/>
                        <a:t>일평균 걸음 수가 </a:t>
                      </a:r>
                      <a:r>
                        <a:rPr lang="en-US" altLang="ko-KR" sz="1000"/>
                        <a:t>KR </a:t>
                      </a:r>
                      <a:r>
                        <a:rPr lang="ko-KR" altLang="en-US" sz="1000"/>
                        <a:t>이용자의 전체 중윗값 근사치인 </a:t>
                      </a:r>
                      <a:r>
                        <a:rPr lang="en-US" altLang="ko-KR" sz="1000"/>
                        <a:t>6,000 </a:t>
                      </a:r>
                      <a:r>
                        <a:rPr lang="ko-KR" altLang="en-US" sz="1000"/>
                        <a:t>걸음 이상인 유저</a:t>
                      </a:r>
                      <a:endParaRPr lang="ko-KR" altLang="en-US" sz="1000" b="0" i="0" u="none" strike="noStrike" kern="1200" noProof="0">
                        <a:ln>
                          <a:solidFill>
                            <a:schemeClr val="accent1">
                              <a:alpha val="0"/>
                            </a:schemeClr>
                          </a:solidFill>
                        </a:ln>
                        <a:solidFill>
                          <a:srgbClr val="000000"/>
                        </a:solidFill>
                        <a:latin typeface="Malgun Gothic"/>
                        <a:ea typeface="Malgun Gothic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algn="ctr" rtl="0" eaLnBrk="1" fontAlgn="ctr" latinLnBrk="1" hangingPunct="1"/>
                      <a:r>
                        <a:rPr lang="ko-KR" altLang="en-US" sz="1000" kern="1200">
                          <a:ln>
                            <a:solidFill>
                              <a:schemeClr val="accent1">
                                <a:alpha val="0"/>
                              </a:schemeClr>
                            </a:solidFill>
                          </a:ln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새해 목표 포커스</a:t>
                      </a:r>
                      <a:endParaRPr lang="en-US" altLang="ko-KR" sz="1000" kern="1200">
                        <a:ln>
                          <a:solidFill>
                            <a:schemeClr val="accent1">
                              <a:alpha val="0"/>
                            </a:schemeClr>
                          </a:solidFill>
                        </a:ln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 rowSpan="8">
                  <a:txBody>
                    <a:bodyPr/>
                    <a:lstStyle/>
                    <a:p>
                      <a:pPr marL="0" lvl="0" algn="ctr" defTabSz="914400" rtl="0">
                        <a:buNone/>
                      </a:pPr>
                      <a:r>
                        <a:rPr lang="ko-KR" altLang="en-US" sz="1000" kern="1200">
                          <a:ln>
                            <a:solidFill>
                              <a:schemeClr val="accent1">
                                <a:alpha val="0"/>
                              </a:schemeClr>
                            </a:solidFill>
                          </a:ln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흥미유발</a:t>
                      </a:r>
                      <a:endParaRPr lang="en-US" altLang="ko-KR"/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DC3E6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1" hangingPunct="1"/>
                      <a:r>
                        <a:rPr lang="ko-KR" altLang="en-US" sz="1000" kern="1200">
                          <a:ln>
                            <a:solidFill>
                              <a:schemeClr val="accent1">
                                <a:alpha val="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국문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 eaLnBrk="1" fontAlgn="ctr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ko-KR" altLang="en-US" sz="1000" b="1" kern="1200">
                          <a:ln>
                            <a:solidFill>
                              <a:schemeClr val="accent1">
                                <a:alpha val="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올해는 얼마를 더 움직여볼까</a:t>
                      </a:r>
                      <a:r>
                        <a:rPr lang="en-US" altLang="ko-KR" sz="1000" b="1" kern="1200">
                          <a:ln>
                            <a:solidFill>
                              <a:schemeClr val="accent1">
                                <a:alpha val="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?</a:t>
                      </a:r>
                      <a:r>
                        <a:rPr lang="ko-KR" altLang="en-US" sz="1000" b="1" kern="1200">
                          <a:ln>
                            <a:solidFill>
                              <a:schemeClr val="accent1">
                                <a:alpha val="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endParaRPr lang="en-US" altLang="ko-KR" sz="1000" b="1" kern="1200">
                        <a:ln>
                          <a:solidFill>
                            <a:schemeClr val="accent1">
                              <a:alpha val="0"/>
                            </a:schemeClr>
                          </a:solidFill>
                        </a:ln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rtl="0" eaLnBrk="1" fontAlgn="ctr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ko-KR" altLang="en-US" sz="1000" b="0" kern="1200">
                          <a:ln>
                            <a:solidFill>
                              <a:schemeClr val="accent1">
                                <a:alpha val="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삼성 헬스와 함께</a:t>
                      </a:r>
                      <a:endParaRPr lang="en-US" altLang="ko-KR" sz="1000" b="0" kern="1200">
                        <a:ln>
                          <a:solidFill>
                            <a:schemeClr val="accent1">
                              <a:alpha val="0"/>
                            </a:schemeClr>
                          </a:solidFill>
                        </a:ln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ctr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000" b="0" kern="1200">
                          <a:ln>
                            <a:solidFill>
                              <a:schemeClr val="accent1">
                                <a:alpha val="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새로운 활동 목표 달성에 도전해요</a:t>
                      </a:r>
                      <a:r>
                        <a:rPr lang="en-US" altLang="ko-KR" sz="1000" b="0" kern="1200">
                          <a:ln>
                            <a:solidFill>
                              <a:schemeClr val="accent1">
                                <a:alpha val="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53427629"/>
                  </a:ext>
                </a:extLst>
              </a:tr>
              <a:tr h="439008">
                <a:tc vMerge="1">
                  <a:txBody>
                    <a:bodyPr/>
                    <a:lstStyle/>
                    <a:p>
                      <a:pPr marL="0" algn="ctr" defTabSz="914400" rtl="0" eaLnBrk="1" fontAlgn="ctr" latinLnBrk="1" hangingPunct="1"/>
                      <a:endParaRPr lang="ko-KR" altLang="en-US" sz="1100" kern="120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pPr algn="l" latinLnBrk="1"/>
                      <a:endParaRPr lang="ko-KR" altLang="en-US" sz="1100" kern="120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marL="0" algn="ctr" defTabSz="914400" rtl="0" eaLnBrk="1" fontAlgn="ctr" latinLnBrk="1" hangingPunct="1"/>
                      <a:endParaRPr lang="ko-KR" altLang="en-US" sz="1100" kern="120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1" hangingPunct="1"/>
                      <a:r>
                        <a:rPr lang="ko-KR" altLang="en-US" sz="1000" kern="1200">
                          <a:ln>
                            <a:solidFill>
                              <a:schemeClr val="accent1">
                                <a:alpha val="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영문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1000" b="1" kern="1200">
                        <a:ln>
                          <a:solidFill>
                            <a:schemeClr val="accent1">
                              <a:alpha val="0"/>
                            </a:schemeClr>
                          </a:solidFill>
                        </a:ln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algn="l" defTabSz="914400" rtl="0" eaLnBrk="1" fontAlgn="ctr" latinLnBrk="1" hangingPunct="1"/>
                      <a:endParaRPr lang="en-US" altLang="ko-KR" sz="1000" b="0" kern="1200">
                        <a:ln>
                          <a:solidFill>
                            <a:schemeClr val="accent1">
                              <a:alpha val="0"/>
                            </a:schemeClr>
                          </a:solidFill>
                        </a:ln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72631645"/>
                  </a:ext>
                </a:extLst>
              </a:tr>
              <a:tr h="439008">
                <a:tc vMerge="1">
                  <a:txBody>
                    <a:bodyPr/>
                    <a:lstStyle/>
                    <a:p>
                      <a:endParaRPr lang="en-K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marL="0" algn="ctr" rtl="0" eaLnBrk="1" fontAlgn="ctr" latinLnBrk="1" hangingPunct="1"/>
                      <a:endParaRPr lang="en-US" altLang="ko-KR" sz="1000" kern="1200">
                        <a:ln>
                          <a:solidFill>
                            <a:schemeClr val="accent1">
                              <a:alpha val="0"/>
                            </a:schemeClr>
                          </a:solidFill>
                        </a:ln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algn="ctr" rtl="0" eaLnBrk="1" fontAlgn="ctr" latinLnBrk="1" hangingPunct="1"/>
                      <a:r>
                        <a:rPr lang="ko-KR" altLang="en-US" sz="1000" kern="1200">
                          <a:ln>
                            <a:solidFill>
                              <a:schemeClr val="accent1">
                                <a:alpha val="0"/>
                              </a:schemeClr>
                            </a:solidFill>
                          </a:ln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유저 활동 데이터 제공 포커스</a:t>
                      </a:r>
                      <a:endParaRPr lang="en-US" altLang="ko-KR" sz="1000" kern="1200">
                        <a:ln>
                          <a:solidFill>
                            <a:schemeClr val="accent1">
                              <a:alpha val="0"/>
                            </a:schemeClr>
                          </a:solidFill>
                        </a:ln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K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1" hangingPunct="1"/>
                      <a:r>
                        <a:rPr lang="ko-KR" altLang="en-US" sz="1000" kern="1200">
                          <a:ln>
                            <a:solidFill>
                              <a:schemeClr val="accent1">
                                <a:alpha val="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국문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 eaLnBrk="1" fontAlgn="ctr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ko-KR" altLang="en-US" sz="1000" b="1" kern="1200">
                          <a:ln>
                            <a:solidFill>
                              <a:schemeClr val="accent1">
                                <a:alpha val="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다른 이용자의 걸음 수는</a:t>
                      </a:r>
                      <a:r>
                        <a:rPr lang="en-US" altLang="ko-KR" sz="1000" b="1" kern="1200">
                          <a:ln>
                            <a:solidFill>
                              <a:schemeClr val="accent1">
                                <a:alpha val="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?</a:t>
                      </a:r>
                      <a:endParaRPr lang="ko-KR" altLang="en-US" sz="1000" b="1" kern="1200">
                        <a:ln>
                          <a:solidFill>
                            <a:schemeClr val="accent1">
                              <a:alpha val="0"/>
                            </a:schemeClr>
                          </a:solidFill>
                        </a:ln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ctr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000" b="0" kern="1200">
                          <a:ln>
                            <a:solidFill>
                              <a:schemeClr val="accent1">
                                <a:alpha val="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삼성 헬스 이용자 걸음 수 확인하고</a:t>
                      </a:r>
                      <a:endParaRPr lang="en-US" altLang="ko-KR" sz="1000" b="0" kern="1200">
                        <a:ln>
                          <a:solidFill>
                            <a:schemeClr val="accent1">
                              <a:alpha val="0"/>
                            </a:schemeClr>
                          </a:solidFill>
                        </a:ln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ctr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000" b="0" kern="1200">
                          <a:ln>
                            <a:solidFill>
                              <a:schemeClr val="accent1">
                                <a:alpha val="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내 목표 걸음 수 설정하기</a:t>
                      </a:r>
                      <a:endParaRPr lang="en-US" altLang="ko-KR" sz="1000" b="0" kern="1200">
                        <a:ln>
                          <a:solidFill>
                            <a:schemeClr val="accent1">
                              <a:alpha val="0"/>
                            </a:schemeClr>
                          </a:solidFill>
                        </a:ln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6976653"/>
                  </a:ext>
                </a:extLst>
              </a:tr>
              <a:tr h="439008">
                <a:tc vMerge="1">
                  <a:txBody>
                    <a:bodyPr/>
                    <a:lstStyle/>
                    <a:p>
                      <a:endParaRPr lang="en-K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marL="0" algn="ctr" rtl="0" eaLnBrk="1" fontAlgn="ctr" latinLnBrk="1" hangingPunct="1"/>
                      <a:endParaRPr lang="en-US" altLang="ko-KR" sz="1000" kern="1200">
                        <a:ln>
                          <a:solidFill>
                            <a:schemeClr val="accent1">
                              <a:alpha val="0"/>
                            </a:schemeClr>
                          </a:solidFill>
                        </a:ln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algn="ctr" rtl="0" eaLnBrk="1" fontAlgn="ctr" latinLnBrk="1" hangingPunct="1"/>
                      <a:endParaRPr lang="en-US" altLang="ko-KR" sz="1000" kern="1200">
                        <a:ln>
                          <a:solidFill>
                            <a:schemeClr val="accent1">
                              <a:alpha val="0"/>
                            </a:schemeClr>
                          </a:solidFill>
                        </a:ln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K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000" kern="1200">
                          <a:ln>
                            <a:solidFill>
                              <a:schemeClr val="accent1">
                                <a:alpha val="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영문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ctr" latinLnBrk="1" hangingPunct="1"/>
                      <a:endParaRPr lang="en-US" altLang="ko-KR" sz="1000" b="0" kern="1200">
                        <a:ln>
                          <a:solidFill>
                            <a:schemeClr val="accent1">
                              <a:alpha val="0"/>
                            </a:schemeClr>
                          </a:solidFill>
                        </a:ln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99426305"/>
                  </a:ext>
                </a:extLst>
              </a:tr>
              <a:tr h="487150">
                <a:tc vMerge="1">
                  <a:txBody>
                    <a:bodyPr/>
                    <a:lstStyle/>
                    <a:p>
                      <a:pPr marL="0" algn="ctr" defTabSz="914400" rtl="0" eaLnBrk="1" fontAlgn="ctr" latinLnBrk="1" hangingPunct="1"/>
                      <a:endParaRPr lang="en-US" altLang="ko-KR" sz="1000" kern="1200">
                        <a:ln>
                          <a:solidFill>
                            <a:schemeClr val="accent1">
                              <a:alpha val="0"/>
                            </a:schemeClr>
                          </a:solidFill>
                        </a:ln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95959"/>
                    </a:solidFill>
                  </a:tcPr>
                </a:tc>
                <a:tc rowSpan="4"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ko-KR" altLang="en-US" sz="1000">
                          <a:highlight>
                            <a:srgbClr val="D9D9D9"/>
                          </a:highlight>
                        </a:rPr>
                        <a:t>일평균 걸음 수가 </a:t>
                      </a:r>
                      <a:r>
                        <a:rPr lang="en-US" altLang="ko-KR" sz="1000">
                          <a:highlight>
                            <a:srgbClr val="D9D9D9"/>
                          </a:highlight>
                        </a:rPr>
                        <a:t>KR </a:t>
                      </a:r>
                      <a:r>
                        <a:rPr lang="ko-KR" altLang="en-US" sz="1000">
                          <a:highlight>
                            <a:srgbClr val="D9D9D9"/>
                          </a:highlight>
                        </a:rPr>
                        <a:t>이용자의 전체 중윗값 근사치인 </a:t>
                      </a:r>
                      <a:r>
                        <a:rPr lang="en-US" altLang="ko-KR" sz="1000">
                          <a:highlight>
                            <a:srgbClr val="D9D9D9"/>
                          </a:highlight>
                        </a:rPr>
                        <a:t>6,000 </a:t>
                      </a:r>
                      <a:r>
                        <a:rPr lang="ko-KR" altLang="en-US" sz="1000">
                          <a:highlight>
                            <a:srgbClr val="D9D9D9"/>
                          </a:highlight>
                        </a:rPr>
                        <a:t>걸음 미만인 유저</a:t>
                      </a:r>
                      <a:endParaRPr lang="ko-KR" altLang="en-US" sz="1000" b="0" i="0" u="none" strike="noStrike" kern="1200" noProof="0">
                        <a:ln>
                          <a:solidFill>
                            <a:schemeClr val="accent1">
                              <a:alpha val="0"/>
                            </a:schemeClr>
                          </a:solidFill>
                        </a:ln>
                        <a:solidFill>
                          <a:srgbClr val="000000"/>
                        </a:solidFill>
                        <a:highlight>
                          <a:srgbClr val="D9D9D9"/>
                        </a:highlight>
                        <a:latin typeface="Malgun Gothic"/>
                        <a:ea typeface="Malgun Gothic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algn="ctr" rtl="0" eaLnBrk="1" fontAlgn="ctr" latinLnBrk="1" hangingPunct="1"/>
                      <a:r>
                        <a:rPr lang="ko-KR" altLang="en-US" sz="1000" kern="1200">
                          <a:ln>
                            <a:solidFill>
                              <a:schemeClr val="accent1">
                                <a:alpha val="0"/>
                              </a:schemeClr>
                            </a:solidFill>
                          </a:ln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새해 목표 포커스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anchor="ctr">
                    <a:lnL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DC3E6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1" hangingPunct="1"/>
                      <a:r>
                        <a:rPr lang="ko-KR" altLang="en-US" sz="1000" kern="1200">
                          <a:ln>
                            <a:solidFill>
                              <a:schemeClr val="accent1">
                                <a:alpha val="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국문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 eaLnBrk="1" fontAlgn="ctr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ko-KR" altLang="en-US" sz="1000" b="1" kern="1200">
                          <a:ln>
                            <a:solidFill>
                              <a:schemeClr val="accent1">
                                <a:alpha val="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새해에는</a:t>
                      </a:r>
                      <a:r>
                        <a:rPr lang="en-US" altLang="ko-KR" sz="1000" b="1" kern="1200">
                          <a:ln>
                            <a:solidFill>
                              <a:schemeClr val="accent1">
                                <a:alpha val="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ko-KR" altLang="en-US" sz="1000" b="1" kern="1200">
                          <a:ln>
                            <a:solidFill>
                              <a:schemeClr val="accent1">
                                <a:alpha val="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더 건강한 내가 되려면</a:t>
                      </a:r>
                      <a:r>
                        <a:rPr lang="en-US" altLang="ko-KR" sz="1000" b="1" kern="1200">
                          <a:ln>
                            <a:solidFill>
                              <a:schemeClr val="accent1">
                                <a:alpha val="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?</a:t>
                      </a:r>
                    </a:p>
                    <a:p>
                      <a:pPr marL="0" marR="0" lvl="0" indent="0" algn="l" defTabSz="914400" rtl="0" eaLnBrk="1" fontAlgn="ctr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000" b="0" kern="1200">
                          <a:ln>
                            <a:solidFill>
                              <a:schemeClr val="accent1">
                                <a:alpha val="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삼성 헬스와 함께 활동 목표를 설정하고</a:t>
                      </a:r>
                      <a:endParaRPr lang="en-US" altLang="ko-KR" sz="1000" b="0" kern="1200">
                        <a:ln>
                          <a:solidFill>
                            <a:schemeClr val="accent1">
                              <a:alpha val="0"/>
                            </a:schemeClr>
                          </a:solidFill>
                        </a:ln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ctr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000" b="0" kern="1200">
                          <a:ln>
                            <a:solidFill>
                              <a:schemeClr val="accent1">
                                <a:alpha val="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더 건강한 새해를 만들어봐요</a:t>
                      </a:r>
                      <a:r>
                        <a:rPr lang="en-US" altLang="ko-KR" sz="1000" b="0" kern="1200">
                          <a:ln>
                            <a:solidFill>
                              <a:schemeClr val="accent1">
                                <a:alpha val="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77030674"/>
                  </a:ext>
                </a:extLst>
              </a:tr>
              <a:tr h="439008">
                <a:tc vMerge="1">
                  <a:txBody>
                    <a:bodyPr/>
                    <a:lstStyle/>
                    <a:p>
                      <a:pPr marL="0" algn="ctr" defTabSz="914400" rtl="0" eaLnBrk="1" fontAlgn="ctr" latinLnBrk="1" hangingPunct="1"/>
                      <a:endParaRPr lang="en-US" altLang="ko-KR" sz="1000" kern="1200">
                        <a:ln>
                          <a:solidFill>
                            <a:schemeClr val="accent1">
                              <a:alpha val="0"/>
                            </a:schemeClr>
                          </a:solidFill>
                        </a:ln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95959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l" latinLnBrk="1"/>
                      <a:endParaRPr lang="ko-KR" altLang="en-US" sz="1100" kern="120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marL="0" algn="ctr" defTabSz="914400" rtl="0" eaLnBrk="1" fontAlgn="ctr" latinLnBrk="1" hangingPunct="1"/>
                      <a:endParaRPr lang="ko-KR" altLang="en-US" sz="1100" kern="120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1" hangingPunct="1"/>
                      <a:r>
                        <a:rPr lang="ko-KR" altLang="en-US" sz="1000" kern="1200">
                          <a:ln>
                            <a:solidFill>
                              <a:schemeClr val="accent1">
                                <a:alpha val="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영문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ctr" latinLnBrk="1" hangingPunct="1"/>
                      <a:endParaRPr lang="en-US" altLang="ko-KR" sz="1000" b="0" kern="1200">
                        <a:ln>
                          <a:solidFill>
                            <a:schemeClr val="accent1">
                              <a:alpha val="0"/>
                            </a:schemeClr>
                          </a:solidFill>
                        </a:ln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436894"/>
                  </a:ext>
                </a:extLst>
              </a:tr>
              <a:tr h="439008">
                <a:tc vMerge="1">
                  <a:txBody>
                    <a:bodyPr/>
                    <a:lstStyle/>
                    <a:p>
                      <a:endParaRPr lang="en-K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marL="0" algn="ctr" rtl="0" eaLnBrk="1" fontAlgn="ctr" latinLnBrk="1" hangingPunct="1"/>
                      <a:endParaRPr lang="en-US" altLang="ko-KR" sz="1000" kern="1200">
                        <a:ln>
                          <a:solidFill>
                            <a:schemeClr val="accent1">
                              <a:alpha val="0"/>
                            </a:schemeClr>
                          </a:solidFill>
                        </a:ln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000" kern="1200">
                          <a:ln>
                            <a:solidFill>
                              <a:schemeClr val="accent1">
                                <a:alpha val="0"/>
                              </a:schemeClr>
                            </a:solidFill>
                          </a:ln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유저 활동 데이터 제공 포커스</a:t>
                      </a:r>
                      <a:endParaRPr lang="en-US" altLang="ko-KR" sz="1000" kern="1200">
                        <a:ln>
                          <a:solidFill>
                            <a:schemeClr val="accent1">
                              <a:alpha val="0"/>
                            </a:schemeClr>
                          </a:solidFill>
                        </a:ln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K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1" hangingPunct="1"/>
                      <a:r>
                        <a:rPr lang="ko-KR" altLang="en-US" sz="1000" kern="1200">
                          <a:ln>
                            <a:solidFill>
                              <a:schemeClr val="accent1">
                                <a:alpha val="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국문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 eaLnBrk="1" fontAlgn="ctr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ko-KR" altLang="en-US" sz="1000" b="1" kern="1200">
                          <a:ln>
                            <a:solidFill>
                              <a:schemeClr val="accent1">
                                <a:alpha val="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다른 사람들은 얼마나 걸을까</a:t>
                      </a:r>
                      <a:r>
                        <a:rPr lang="en-US" altLang="ko-KR" sz="1000" b="1" kern="1200">
                          <a:ln>
                            <a:solidFill>
                              <a:schemeClr val="accent1">
                                <a:alpha val="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?</a:t>
                      </a:r>
                      <a:endParaRPr lang="ko-KR" altLang="en-US" sz="1000" b="1" kern="1200">
                        <a:ln>
                          <a:solidFill>
                            <a:schemeClr val="accent1">
                              <a:alpha val="0"/>
                            </a:schemeClr>
                          </a:solidFill>
                        </a:ln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ctr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000" b="0" kern="1200">
                          <a:ln>
                            <a:solidFill>
                              <a:schemeClr val="accent1">
                                <a:alpha val="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새해에는 나도 남들처럼</a:t>
                      </a:r>
                      <a:r>
                        <a:rPr lang="en-US" altLang="ko-KR" sz="1000" b="0" kern="1200">
                          <a:ln>
                            <a:solidFill>
                              <a:schemeClr val="accent1">
                                <a:alpha val="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!</a:t>
                      </a:r>
                    </a:p>
                    <a:p>
                      <a:pPr marL="0" marR="0" lvl="0" indent="0" algn="l" defTabSz="914400" rtl="0" eaLnBrk="1" fontAlgn="ctr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000" b="0" kern="1200">
                          <a:ln>
                            <a:solidFill>
                              <a:schemeClr val="accent1">
                                <a:alpha val="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삼성 헬스와 함께 더 많이 걷기</a:t>
                      </a:r>
                      <a:endParaRPr lang="en-US" altLang="ko-KR" sz="1000" b="0" kern="1200">
                        <a:ln>
                          <a:solidFill>
                            <a:schemeClr val="accent1">
                              <a:alpha val="0"/>
                            </a:schemeClr>
                          </a:solidFill>
                        </a:ln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50063128"/>
                  </a:ext>
                </a:extLst>
              </a:tr>
              <a:tr h="439008">
                <a:tc vMerge="1">
                  <a:txBody>
                    <a:bodyPr/>
                    <a:lstStyle/>
                    <a:p>
                      <a:endParaRPr lang="en-K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marL="0" algn="ctr" rtl="0" eaLnBrk="1" fontAlgn="ctr" latinLnBrk="1" hangingPunct="1"/>
                      <a:endParaRPr lang="en-US" altLang="ko-KR" sz="1000" kern="1200">
                        <a:ln>
                          <a:solidFill>
                            <a:schemeClr val="accent1">
                              <a:alpha val="0"/>
                            </a:schemeClr>
                          </a:solidFill>
                        </a:ln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algn="ctr" rtl="0" eaLnBrk="1" fontAlgn="ctr" latinLnBrk="1" hangingPunct="1"/>
                      <a:endParaRPr lang="ko-KR" altLang="en-US" sz="1000" kern="1200">
                        <a:ln>
                          <a:solidFill>
                            <a:schemeClr val="accent1">
                              <a:alpha val="0"/>
                            </a:schemeClr>
                          </a:solidFill>
                        </a:ln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K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000" kern="1200">
                          <a:ln>
                            <a:solidFill>
                              <a:schemeClr val="accent1">
                                <a:alpha val="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영문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ctr" latinLnBrk="1" hangingPunct="1"/>
                      <a:endParaRPr lang="en-US" altLang="ko-KR" sz="1000" b="0" kern="1200">
                        <a:ln>
                          <a:solidFill>
                            <a:schemeClr val="accent1">
                              <a:alpha val="0"/>
                            </a:schemeClr>
                          </a:solidFill>
                        </a:ln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00151708"/>
                  </a:ext>
                </a:extLst>
              </a:tr>
            </a:tbl>
          </a:graphicData>
        </a:graphic>
      </p:graphicFrame>
      <p:cxnSp>
        <p:nvCxnSpPr>
          <p:cNvPr id="4" name="직선 연결선 3">
            <a:extLst>
              <a:ext uri="{FF2B5EF4-FFF2-40B4-BE49-F238E27FC236}">
                <a16:creationId xmlns:a16="http://schemas.microsoft.com/office/drawing/2014/main" id="{576AEFED-D889-665A-9E9B-397B856E1528}"/>
              </a:ext>
            </a:extLst>
          </p:cNvPr>
          <p:cNvCxnSpPr>
            <a:cxnSpLocks/>
          </p:cNvCxnSpPr>
          <p:nvPr/>
        </p:nvCxnSpPr>
        <p:spPr>
          <a:xfrm>
            <a:off x="389864" y="751689"/>
            <a:ext cx="4280748" cy="0"/>
          </a:xfrm>
          <a:prstGeom prst="line">
            <a:avLst/>
          </a:prstGeom>
          <a:ln w="28575">
            <a:solidFill>
              <a:srgbClr val="2E339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제목 9">
            <a:extLst>
              <a:ext uri="{FF2B5EF4-FFF2-40B4-BE49-F238E27FC236}">
                <a16:creationId xmlns:a16="http://schemas.microsoft.com/office/drawing/2014/main" id="{68F33217-07A0-2A31-6D06-3F174E05807B}"/>
              </a:ext>
            </a:extLst>
          </p:cNvPr>
          <p:cNvSpPr txBox="1">
            <a:spLocks/>
          </p:cNvSpPr>
          <p:nvPr/>
        </p:nvSpPr>
        <p:spPr>
          <a:xfrm>
            <a:off x="252208" y="342317"/>
            <a:ext cx="6664040" cy="51750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ctr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ko-KR" altLang="en-US" sz="240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rgbClr val="2E3391"/>
                </a:solidFill>
                <a:latin typeface="Noto Sans KR Medium"/>
                <a:ea typeface="Noto Sans KR Medium"/>
              </a:rPr>
              <a:t>신년 활동 목표 세우기 추천카드</a:t>
            </a:r>
            <a:endParaRPr lang="ko-KR" altLang="en-US" sz="2400">
              <a:ln>
                <a:solidFill>
                  <a:srgbClr val="156082">
                    <a:alpha val="0"/>
                  </a:srgbClr>
                </a:solidFill>
              </a:ln>
              <a:solidFill>
                <a:srgbClr val="2E3391"/>
              </a:solidFill>
              <a:latin typeface="Noto Sans KR Medium"/>
              <a:ea typeface="Noto Sans KR Medium" panose="020B0600000000000000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54075743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제목 9">
            <a:extLst>
              <a:ext uri="{FF2B5EF4-FFF2-40B4-BE49-F238E27FC236}">
                <a16:creationId xmlns:a16="http://schemas.microsoft.com/office/drawing/2014/main" id="{C68164DF-0206-C617-58C7-C32B4EB533EB}"/>
              </a:ext>
            </a:extLst>
          </p:cNvPr>
          <p:cNvSpPr txBox="1">
            <a:spLocks/>
          </p:cNvSpPr>
          <p:nvPr/>
        </p:nvSpPr>
        <p:spPr>
          <a:xfrm>
            <a:off x="252208" y="428042"/>
            <a:ext cx="6664040" cy="51750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ctr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ko-KR" altLang="en-US" sz="240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rgbClr val="2E3391"/>
                </a:solidFill>
                <a:latin typeface="Noto Sans KR Medium"/>
                <a:ea typeface="Noto Sans KR Medium"/>
              </a:rPr>
              <a:t>신년 활동 목표 세우기 추천카드 썸네일</a:t>
            </a:r>
            <a:endParaRPr lang="ko-KR" altLang="en-US" sz="2400">
              <a:ln>
                <a:solidFill>
                  <a:srgbClr val="156082">
                    <a:alpha val="0"/>
                  </a:srgbClr>
                </a:solidFill>
              </a:ln>
              <a:solidFill>
                <a:srgbClr val="2E3391"/>
              </a:solidFill>
              <a:latin typeface="Noto Sans KR Medium"/>
              <a:ea typeface="Noto Sans KR Medium" panose="020B0600000000000000" pitchFamily="34" charset="-127"/>
            </a:endParaRPr>
          </a:p>
        </p:txBody>
      </p:sp>
      <p:pic>
        <p:nvPicPr>
          <p:cNvPr id="5" name="그림 4">
            <a:extLst>
              <a:ext uri="{FF2B5EF4-FFF2-40B4-BE49-F238E27FC236}">
                <a16:creationId xmlns:a16="http://schemas.microsoft.com/office/drawing/2014/main" id="{4A475FC6-C589-ACBC-4C89-3D8599B9516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00969" y="2074138"/>
            <a:ext cx="3705742" cy="1267002"/>
          </a:xfrm>
          <a:prstGeom prst="rect">
            <a:avLst/>
          </a:prstGeom>
        </p:spPr>
      </p:pic>
      <p:pic>
        <p:nvPicPr>
          <p:cNvPr id="10" name="그림 9">
            <a:extLst>
              <a:ext uri="{FF2B5EF4-FFF2-40B4-BE49-F238E27FC236}">
                <a16:creationId xmlns:a16="http://schemas.microsoft.com/office/drawing/2014/main" id="{D34E055E-833B-A4B5-AEDD-C198C3CCF58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05011" y="2102717"/>
            <a:ext cx="3753971" cy="1238423"/>
          </a:xfrm>
          <a:prstGeom prst="rect">
            <a:avLst/>
          </a:prstGeom>
        </p:spPr>
      </p:pic>
      <p:pic>
        <p:nvPicPr>
          <p:cNvPr id="12" name="그림 11">
            <a:extLst>
              <a:ext uri="{FF2B5EF4-FFF2-40B4-BE49-F238E27FC236}">
                <a16:creationId xmlns:a16="http://schemas.microsoft.com/office/drawing/2014/main" id="{B0C53330-3FA8-A737-983C-9EB3828E92B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62864" y="3879112"/>
            <a:ext cx="3743847" cy="1314633"/>
          </a:xfrm>
          <a:prstGeom prst="rect">
            <a:avLst/>
          </a:prstGeom>
        </p:spPr>
      </p:pic>
      <p:pic>
        <p:nvPicPr>
          <p:cNvPr id="14" name="그림 13">
            <a:extLst>
              <a:ext uri="{FF2B5EF4-FFF2-40B4-BE49-F238E27FC236}">
                <a16:creationId xmlns:a16="http://schemas.microsoft.com/office/drawing/2014/main" id="{7F510C49-8BFF-98C3-751C-8793335C251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595486" y="3961423"/>
            <a:ext cx="3763496" cy="12577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958926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7B51E533-2B8C-1CCB-32F2-1E8389BE463B}"/>
              </a:ext>
            </a:extLst>
          </p:cNvPr>
          <p:cNvSpPr txBox="1"/>
          <p:nvPr/>
        </p:nvSpPr>
        <p:spPr>
          <a:xfrm>
            <a:off x="377700" y="2424382"/>
            <a:ext cx="11660820" cy="92333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182245" indent="-171450">
              <a:buFont typeface="Arial" panose="020B0604020202020204" pitchFamily="34" charset="0"/>
              <a:buChar char="•"/>
            </a:pPr>
            <a:r>
              <a:rPr lang="ko-KR" altLang="en-US">
                <a:ln>
                  <a:solidFill>
                    <a:schemeClr val="accent1">
                      <a:alpha val="0"/>
                    </a:schemeClr>
                  </a:solidFill>
                </a:ln>
                <a:latin typeface="Noto Sans KR Light"/>
                <a:ea typeface="Noto Sans KR Light"/>
              </a:rPr>
              <a:t>삼성 헬스 유저의 이용 횟수 증가</a:t>
            </a:r>
            <a:endParaRPr lang="en-US" altLang="ko-KR">
              <a:ln>
                <a:solidFill>
                  <a:srgbClr val="156082">
                    <a:alpha val="0"/>
                  </a:srgbClr>
                </a:solidFill>
              </a:ln>
              <a:latin typeface="Noto Sans KR Light"/>
              <a:ea typeface="Noto Sans KR Light"/>
            </a:endParaRPr>
          </a:p>
          <a:p>
            <a:pPr marL="182245" indent="-171450">
              <a:buFont typeface="Arial" panose="020B0604020202020204" pitchFamily="34" charset="0"/>
              <a:buChar char="•"/>
            </a:pPr>
            <a:r>
              <a:rPr lang="ko-KR" altLang="en-US">
                <a:ln>
                  <a:solidFill>
                    <a:schemeClr val="accent1">
                      <a:alpha val="0"/>
                    </a:schemeClr>
                  </a:solidFill>
                </a:ln>
                <a:latin typeface="Noto Sans KR Light" panose="020B0300000000000000" pitchFamily="34" charset="-127"/>
                <a:ea typeface="Noto Sans KR Light" panose="020B0300000000000000" pitchFamily="34" charset="-127"/>
              </a:rPr>
              <a:t>동일 성</a:t>
            </a:r>
            <a:r>
              <a:rPr lang="en-US" altLang="ko-KR">
                <a:ln>
                  <a:solidFill>
                    <a:schemeClr val="accent1">
                      <a:alpha val="0"/>
                    </a:schemeClr>
                  </a:solidFill>
                </a:ln>
                <a:latin typeface="Noto Sans KR Light" panose="020B0300000000000000" pitchFamily="34" charset="-127"/>
                <a:ea typeface="Noto Sans KR Light" panose="020B0300000000000000" pitchFamily="34" charset="-127"/>
              </a:rPr>
              <a:t>/</a:t>
            </a:r>
            <a:r>
              <a:rPr lang="ko-KR" altLang="en-US">
                <a:ln>
                  <a:solidFill>
                    <a:schemeClr val="accent1">
                      <a:alpha val="0"/>
                    </a:schemeClr>
                  </a:solidFill>
                </a:ln>
                <a:latin typeface="Noto Sans KR Light" panose="020B0300000000000000" pitchFamily="34" charset="-127"/>
                <a:ea typeface="Noto Sans KR Light" panose="020B0300000000000000" pitchFamily="34" charset="-127"/>
              </a:rPr>
              <a:t>연령의 타 이용자 통계 데이터의 제공을 통한 이용자 흥미 유발</a:t>
            </a:r>
            <a:endParaRPr lang="en-US" altLang="ko-KR">
              <a:ln>
                <a:solidFill>
                  <a:srgbClr val="156082">
                    <a:alpha val="0"/>
                  </a:srgbClr>
                </a:solidFill>
              </a:ln>
              <a:latin typeface="Noto Sans KR Light" panose="020B0300000000000000" pitchFamily="34" charset="-127"/>
              <a:ea typeface="Noto Sans KR Light" panose="020B0300000000000000" pitchFamily="34" charset="-127"/>
            </a:endParaRPr>
          </a:p>
          <a:p>
            <a:pPr marL="182245" indent="-171450">
              <a:buFont typeface="Arial" panose="020B0604020202020204" pitchFamily="34" charset="0"/>
              <a:buChar char="•"/>
            </a:pPr>
            <a:r>
              <a:rPr lang="ko-KR" altLang="en-US">
                <a:ln>
                  <a:solidFill>
                    <a:schemeClr val="accent1">
                      <a:alpha val="0"/>
                    </a:schemeClr>
                  </a:solidFill>
                </a:ln>
                <a:latin typeface="Noto Sans KR Light" panose="020B0300000000000000" pitchFamily="34" charset="-127"/>
                <a:ea typeface="Noto Sans KR Light" panose="020B0300000000000000" pitchFamily="34" charset="-127"/>
              </a:rPr>
              <a:t>이용자 개인 맞춤형 카드의 제공으로 해당 카드의 저장 및 재방문 유도</a:t>
            </a:r>
            <a:endParaRPr lang="en-US" altLang="ko-KR">
              <a:ln>
                <a:solidFill>
                  <a:srgbClr val="156082">
                    <a:alpha val="0"/>
                  </a:srgbClr>
                </a:solidFill>
              </a:ln>
              <a:latin typeface="Noto Sans KR Light" panose="020B0300000000000000" pitchFamily="34" charset="-127"/>
              <a:ea typeface="Noto Sans KR Light" panose="020B0300000000000000" pitchFamily="34" charset="-127"/>
            </a:endParaRPr>
          </a:p>
        </p:txBody>
      </p:sp>
      <p:sp>
        <p:nvSpPr>
          <p:cNvPr id="7" name="화살표: 오각형 6">
            <a:extLst>
              <a:ext uri="{FF2B5EF4-FFF2-40B4-BE49-F238E27FC236}">
                <a16:creationId xmlns:a16="http://schemas.microsoft.com/office/drawing/2014/main" id="{097551F6-2F65-600E-877D-739479D4EC73}"/>
              </a:ext>
            </a:extLst>
          </p:cNvPr>
          <p:cNvSpPr/>
          <p:nvPr/>
        </p:nvSpPr>
        <p:spPr>
          <a:xfrm>
            <a:off x="333374" y="5362143"/>
            <a:ext cx="3134280" cy="1030941"/>
          </a:xfrm>
          <a:prstGeom prst="homePlate">
            <a:avLst/>
          </a:prstGeom>
          <a:solidFill>
            <a:schemeClr val="bg1">
              <a:lumMod val="95000"/>
              <a:alpha val="57000"/>
            </a:schemeClr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latinLnBrk="0"/>
            <a:r>
              <a:rPr lang="ko-KR" altLang="en-US" sz="1400" err="1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/>
                </a:solidFill>
                <a:latin typeface="Noto Sans KR Light" panose="020B0300000000000000" pitchFamily="34" charset="-127"/>
                <a:ea typeface="Noto Sans KR Light" panose="020B0300000000000000" pitchFamily="34" charset="-127"/>
              </a:rPr>
              <a:t>인앱</a:t>
            </a:r>
            <a:r>
              <a:rPr lang="ko-KR" altLang="en-US" sz="140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/>
                </a:solidFill>
                <a:latin typeface="Noto Sans KR Light" panose="020B0300000000000000" pitchFamily="34" charset="-127"/>
                <a:ea typeface="Noto Sans KR Light" panose="020B0300000000000000" pitchFamily="34" charset="-127"/>
              </a:rPr>
              <a:t> 콘텐츠 도입부에 새해를 맞이하여 설레는 마음 속 활동 목표를 세우고자 하는 니즈를 공략하는 </a:t>
            </a:r>
            <a:r>
              <a:rPr lang="en-US" altLang="ko-KR" sz="140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/>
                </a:solidFill>
                <a:latin typeface="Noto Sans KR Light" panose="020B0300000000000000" pitchFamily="34" charset="-127"/>
                <a:ea typeface="Noto Sans KR Light" panose="020B0300000000000000" pitchFamily="34" charset="-127"/>
              </a:rPr>
              <a:t>CTA </a:t>
            </a:r>
            <a:r>
              <a:rPr lang="ko-KR" altLang="en-US" sz="140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/>
                </a:solidFill>
                <a:latin typeface="Noto Sans KR Light" panose="020B0300000000000000" pitchFamily="34" charset="-127"/>
                <a:ea typeface="Noto Sans KR Light" panose="020B0300000000000000" pitchFamily="34" charset="-127"/>
              </a:rPr>
              <a:t>제시</a:t>
            </a:r>
          </a:p>
        </p:txBody>
      </p:sp>
      <p:sp>
        <p:nvSpPr>
          <p:cNvPr id="9" name="화살표: 갈매기형 수장 8">
            <a:extLst>
              <a:ext uri="{FF2B5EF4-FFF2-40B4-BE49-F238E27FC236}">
                <a16:creationId xmlns:a16="http://schemas.microsoft.com/office/drawing/2014/main" id="{EF3896E6-4316-5BD7-2729-56F08D91809C}"/>
              </a:ext>
            </a:extLst>
          </p:cNvPr>
          <p:cNvSpPr/>
          <p:nvPr/>
        </p:nvSpPr>
        <p:spPr>
          <a:xfrm>
            <a:off x="3017847" y="5369859"/>
            <a:ext cx="3638591" cy="1030941"/>
          </a:xfrm>
          <a:prstGeom prst="chevron">
            <a:avLst/>
          </a:prstGeom>
          <a:solidFill>
            <a:schemeClr val="bg1">
              <a:lumMod val="85000"/>
              <a:alpha val="57000"/>
            </a:schemeClr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40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/>
                </a:solidFill>
                <a:latin typeface="Noto Sans KR Light" panose="020B0300000000000000" pitchFamily="34" charset="-127"/>
                <a:ea typeface="Noto Sans KR Light" panose="020B0300000000000000" pitchFamily="34" charset="-127"/>
              </a:rPr>
              <a:t>이용자들이 자신의 성</a:t>
            </a:r>
            <a:r>
              <a:rPr lang="en-US" altLang="ko-KR" sz="140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/>
                </a:solidFill>
                <a:latin typeface="Noto Sans KR Light" panose="020B0300000000000000" pitchFamily="34" charset="-127"/>
                <a:ea typeface="Noto Sans KR Light" panose="020B0300000000000000" pitchFamily="34" charset="-127"/>
              </a:rPr>
              <a:t>/</a:t>
            </a:r>
            <a:r>
              <a:rPr lang="ko-KR" altLang="en-US" sz="140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/>
                </a:solidFill>
                <a:latin typeface="Noto Sans KR Light" panose="020B0300000000000000" pitchFamily="34" charset="-127"/>
                <a:ea typeface="Noto Sans KR Light" panose="020B0300000000000000" pitchFamily="34" charset="-127"/>
              </a:rPr>
              <a:t>연령을 선택하면 동일 성</a:t>
            </a:r>
            <a:r>
              <a:rPr lang="en-US" altLang="ko-KR" sz="140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/>
                </a:solidFill>
                <a:latin typeface="Noto Sans KR Light" panose="020B0300000000000000" pitchFamily="34" charset="-127"/>
                <a:ea typeface="Noto Sans KR Light" panose="020B0300000000000000" pitchFamily="34" charset="-127"/>
              </a:rPr>
              <a:t>/</a:t>
            </a:r>
            <a:r>
              <a:rPr lang="ko-KR" altLang="en-US" sz="140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/>
                </a:solidFill>
                <a:latin typeface="Noto Sans KR Light" panose="020B0300000000000000" pitchFamily="34" charset="-127"/>
                <a:ea typeface="Noto Sans KR Light" panose="020B0300000000000000" pitchFamily="34" charset="-127"/>
              </a:rPr>
              <a:t>연령의 타 이용자 활동 통계를 제공하여 이용자 관심 유도</a:t>
            </a:r>
            <a:endParaRPr lang="en-US" altLang="ko-KR" sz="1400">
              <a:ln>
                <a:solidFill>
                  <a:schemeClr val="accent1">
                    <a:alpha val="0"/>
                  </a:schemeClr>
                </a:solidFill>
              </a:ln>
              <a:solidFill>
                <a:schemeClr val="tx1"/>
              </a:solidFill>
              <a:latin typeface="Noto Sans KR Light" panose="020B0300000000000000" pitchFamily="34" charset="-127"/>
              <a:ea typeface="Noto Sans KR Light" panose="020B0300000000000000" pitchFamily="34" charset="-127"/>
            </a:endParaRPr>
          </a:p>
        </p:txBody>
      </p:sp>
      <p:sp>
        <p:nvSpPr>
          <p:cNvPr id="11" name="화살표: 갈매기형 수장 10">
            <a:extLst>
              <a:ext uri="{FF2B5EF4-FFF2-40B4-BE49-F238E27FC236}">
                <a16:creationId xmlns:a16="http://schemas.microsoft.com/office/drawing/2014/main" id="{C7BB8349-AE24-4A33-C46B-62134BEC85A6}"/>
              </a:ext>
            </a:extLst>
          </p:cNvPr>
          <p:cNvSpPr/>
          <p:nvPr/>
        </p:nvSpPr>
        <p:spPr>
          <a:xfrm>
            <a:off x="8957188" y="5362142"/>
            <a:ext cx="2999761" cy="1030941"/>
          </a:xfrm>
          <a:prstGeom prst="chevron">
            <a:avLst/>
          </a:prstGeom>
          <a:solidFill>
            <a:schemeClr val="bg1">
              <a:lumMod val="75000"/>
              <a:alpha val="57000"/>
            </a:schemeClr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40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/>
                </a:solidFill>
                <a:latin typeface="Noto Sans KR Light" panose="020B0300000000000000" pitchFamily="34" charset="-127"/>
                <a:ea typeface="Noto Sans KR Light" panose="020B0300000000000000" pitchFamily="34" charset="-127"/>
              </a:rPr>
              <a:t>이용자의 선택에 따른 개인 맞춤형 활동 목표 카드 제시</a:t>
            </a:r>
            <a:endParaRPr lang="en-US" altLang="ko-KR" sz="1400">
              <a:ln>
                <a:solidFill>
                  <a:schemeClr val="accent1">
                    <a:alpha val="0"/>
                  </a:schemeClr>
                </a:solidFill>
              </a:ln>
              <a:solidFill>
                <a:schemeClr val="tx1"/>
              </a:solidFill>
              <a:latin typeface="Noto Sans KR Light" panose="020B0300000000000000" pitchFamily="34" charset="-127"/>
              <a:ea typeface="Noto Sans KR Light" panose="020B0300000000000000" pitchFamily="34" charset="-127"/>
            </a:endParaRPr>
          </a:p>
        </p:txBody>
      </p:sp>
      <p:sp>
        <p:nvSpPr>
          <p:cNvPr id="15" name="Parallelogram 17">
            <a:extLst>
              <a:ext uri="{FF2B5EF4-FFF2-40B4-BE49-F238E27FC236}">
                <a16:creationId xmlns:a16="http://schemas.microsoft.com/office/drawing/2014/main" id="{87643ABA-921F-04FC-1D72-81CA6175C4CE}"/>
              </a:ext>
            </a:extLst>
          </p:cNvPr>
          <p:cNvSpPr/>
          <p:nvPr/>
        </p:nvSpPr>
        <p:spPr>
          <a:xfrm>
            <a:off x="333374" y="4762066"/>
            <a:ext cx="2467404" cy="428143"/>
          </a:xfrm>
          <a:prstGeom prst="parallelogram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b="1">
                <a:ln>
                  <a:solidFill>
                    <a:schemeClr val="accent1">
                      <a:alpha val="0"/>
                    </a:schemeClr>
                  </a:solidFill>
                </a:ln>
                <a:latin typeface="Noto Sans KR Black" panose="020B0A00000000000000" pitchFamily="34" charset="-127"/>
                <a:ea typeface="Noto Sans KR Black" panose="020B0A00000000000000" pitchFamily="34" charset="-127"/>
              </a:rPr>
              <a:t>상세</a:t>
            </a:r>
            <a:r>
              <a:rPr lang="en-US" altLang="ko-KR" b="1">
                <a:ln>
                  <a:solidFill>
                    <a:schemeClr val="accent1">
                      <a:alpha val="0"/>
                    </a:schemeClr>
                  </a:solidFill>
                </a:ln>
                <a:latin typeface="Noto Sans KR Black" panose="020B0A00000000000000" pitchFamily="34" charset="-127"/>
                <a:ea typeface="Noto Sans KR Black" panose="020B0A00000000000000" pitchFamily="34" charset="-127"/>
              </a:rPr>
              <a:t> </a:t>
            </a:r>
            <a:r>
              <a:rPr lang="ko-KR" altLang="en-US" b="1">
                <a:ln>
                  <a:solidFill>
                    <a:schemeClr val="accent1">
                      <a:alpha val="0"/>
                    </a:schemeClr>
                  </a:solidFill>
                </a:ln>
                <a:latin typeface="Noto Sans KR Black" panose="020B0A00000000000000" pitchFamily="34" charset="-127"/>
                <a:ea typeface="Noto Sans KR Black" panose="020B0A00000000000000" pitchFamily="34" charset="-127"/>
              </a:rPr>
              <a:t>프로세스</a:t>
            </a:r>
            <a:endParaRPr lang="en-KR" b="1">
              <a:ln>
                <a:solidFill>
                  <a:schemeClr val="accent1">
                    <a:alpha val="0"/>
                  </a:schemeClr>
                </a:solidFill>
              </a:ln>
              <a:latin typeface="Noto Sans KR Black" panose="020B0A00000000000000" pitchFamily="34" charset="-127"/>
              <a:ea typeface="Noto Sans KR Black" panose="020B0A00000000000000" pitchFamily="34" charset="-127"/>
            </a:endParaRPr>
          </a:p>
        </p:txBody>
      </p:sp>
      <p:sp>
        <p:nvSpPr>
          <p:cNvPr id="17" name="Parallelogram 18">
            <a:extLst>
              <a:ext uri="{FF2B5EF4-FFF2-40B4-BE49-F238E27FC236}">
                <a16:creationId xmlns:a16="http://schemas.microsoft.com/office/drawing/2014/main" id="{0C1D82EC-E3D2-3FC5-B1B6-7FDBF3804B4C}"/>
              </a:ext>
            </a:extLst>
          </p:cNvPr>
          <p:cNvSpPr/>
          <p:nvPr/>
        </p:nvSpPr>
        <p:spPr>
          <a:xfrm>
            <a:off x="333374" y="1974564"/>
            <a:ext cx="1639388" cy="428143"/>
          </a:xfrm>
          <a:prstGeom prst="parallelogram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b="1">
                <a:ln>
                  <a:solidFill>
                    <a:schemeClr val="accent1">
                      <a:alpha val="0"/>
                    </a:schemeClr>
                  </a:solidFill>
                </a:ln>
                <a:latin typeface="Noto Sans KR Black" panose="020B0A00000000000000" pitchFamily="34" charset="-127"/>
                <a:ea typeface="Noto Sans KR Black" panose="020B0A00000000000000" pitchFamily="34" charset="-127"/>
              </a:rPr>
              <a:t>목적</a:t>
            </a:r>
            <a:endParaRPr lang="en-KR" b="1">
              <a:ln>
                <a:solidFill>
                  <a:schemeClr val="accent1">
                    <a:alpha val="0"/>
                  </a:schemeClr>
                </a:solidFill>
              </a:ln>
              <a:latin typeface="Noto Sans KR Black" panose="020B0A00000000000000" pitchFamily="34" charset="-127"/>
              <a:ea typeface="Noto Sans KR Black" panose="020B0A00000000000000" pitchFamily="34" charset="-127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41620293-83AE-847F-DDDA-1596F12995AF}"/>
              </a:ext>
            </a:extLst>
          </p:cNvPr>
          <p:cNvSpPr txBox="1"/>
          <p:nvPr/>
        </p:nvSpPr>
        <p:spPr>
          <a:xfrm>
            <a:off x="561175" y="1236567"/>
            <a:ext cx="10850573" cy="4801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latinLnBrk="0">
              <a:lnSpc>
                <a:spcPct val="90000"/>
              </a:lnSpc>
              <a:spcBef>
                <a:spcPct val="0"/>
              </a:spcBef>
            </a:pPr>
            <a:r>
              <a:rPr lang="ko-KR" altLang="en-US" sz="280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rgbClr val="2E3391"/>
                </a:solidFill>
                <a:latin typeface="Noto Sans KR Medium" panose="020B0600000000000000" pitchFamily="34" charset="-127"/>
                <a:ea typeface="Noto Sans KR Medium" panose="020B0600000000000000" pitchFamily="34" charset="-127"/>
                <a:cs typeface="+mj-cs"/>
              </a:rPr>
              <a:t>신년 활동 목표 세우기</a:t>
            </a:r>
          </a:p>
        </p:txBody>
      </p:sp>
      <p:sp>
        <p:nvSpPr>
          <p:cNvPr id="2" name="제목 7">
            <a:extLst>
              <a:ext uri="{FF2B5EF4-FFF2-40B4-BE49-F238E27FC236}">
                <a16:creationId xmlns:a16="http://schemas.microsoft.com/office/drawing/2014/main" id="{650FB8E0-1036-8132-B4D6-66739178901C}"/>
              </a:ext>
            </a:extLst>
          </p:cNvPr>
          <p:cNvSpPr txBox="1">
            <a:spLocks/>
          </p:cNvSpPr>
          <p:nvPr/>
        </p:nvSpPr>
        <p:spPr>
          <a:xfrm>
            <a:off x="472440" y="457200"/>
            <a:ext cx="11247120" cy="910800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000" b="0" i="0" kern="1200">
                <a:solidFill>
                  <a:schemeClr val="tx1"/>
                </a:solidFill>
                <a:latin typeface="Urbane Medium" panose="00000600000000000000" pitchFamily="50" charset="0"/>
                <a:ea typeface="+mj-ea"/>
                <a:cs typeface="+mj-cs"/>
              </a:defRPr>
            </a:lvl1pPr>
          </a:lstStyle>
          <a:p>
            <a:r>
              <a:rPr lang="ko-KR" altLang="en-US">
                <a:ln>
                  <a:solidFill>
                    <a:schemeClr val="accent1">
                      <a:alpha val="0"/>
                    </a:schemeClr>
                  </a:solidFill>
                </a:ln>
                <a:latin typeface="Noto Sans KR Medium" panose="020B0600000000000000" pitchFamily="34" charset="-127"/>
                <a:ea typeface="Noto Sans KR Medium" panose="020B0600000000000000" pitchFamily="34" charset="-127"/>
              </a:rPr>
              <a:t>인터랙티브 콘텐츠 아이디어</a:t>
            </a:r>
            <a:r>
              <a:rPr lang="en-US" altLang="ko-KR">
                <a:ln>
                  <a:solidFill>
                    <a:schemeClr val="accent1">
                      <a:alpha val="0"/>
                    </a:schemeClr>
                  </a:solidFill>
                </a:ln>
                <a:latin typeface="Noto Sans KR Medium" panose="020B0600000000000000" pitchFamily="34" charset="-127"/>
                <a:ea typeface="Noto Sans KR Medium" panose="020B0600000000000000" pitchFamily="34" charset="-127"/>
              </a:rPr>
              <a:t> - ’25</a:t>
            </a:r>
            <a:r>
              <a:rPr lang="ko-KR" altLang="en-US">
                <a:ln>
                  <a:solidFill>
                    <a:schemeClr val="accent1">
                      <a:alpha val="0"/>
                    </a:schemeClr>
                  </a:solidFill>
                </a:ln>
                <a:latin typeface="Noto Sans KR Medium" panose="020B0600000000000000" pitchFamily="34" charset="-127"/>
                <a:ea typeface="Noto Sans KR Medium" panose="020B0600000000000000" pitchFamily="34" charset="-127"/>
              </a:rPr>
              <a:t> </a:t>
            </a:r>
            <a:r>
              <a:rPr lang="en-US" altLang="ko-KR">
                <a:ln>
                  <a:solidFill>
                    <a:schemeClr val="accent1">
                      <a:alpha val="0"/>
                    </a:schemeClr>
                  </a:solidFill>
                </a:ln>
                <a:latin typeface="Noto Sans KR Medium" panose="020B0600000000000000" pitchFamily="34" charset="-127"/>
                <a:ea typeface="Noto Sans KR Medium" panose="020B0600000000000000" pitchFamily="34" charset="-127"/>
              </a:rPr>
              <a:t>Q1(1)</a:t>
            </a:r>
          </a:p>
        </p:txBody>
      </p:sp>
      <p:sp>
        <p:nvSpPr>
          <p:cNvPr id="4" name="Parallelogram 18">
            <a:extLst>
              <a:ext uri="{FF2B5EF4-FFF2-40B4-BE49-F238E27FC236}">
                <a16:creationId xmlns:a16="http://schemas.microsoft.com/office/drawing/2014/main" id="{A84FCA33-E22A-BD86-8519-1D44DB7BE097}"/>
              </a:ext>
            </a:extLst>
          </p:cNvPr>
          <p:cNvSpPr/>
          <p:nvPr/>
        </p:nvSpPr>
        <p:spPr>
          <a:xfrm>
            <a:off x="333374" y="3457604"/>
            <a:ext cx="1639388" cy="428143"/>
          </a:xfrm>
          <a:prstGeom prst="parallelogram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b="1">
                <a:ln>
                  <a:solidFill>
                    <a:schemeClr val="accent1">
                      <a:alpha val="0"/>
                    </a:schemeClr>
                  </a:solidFill>
                </a:ln>
                <a:latin typeface="Noto Sans KR Black" panose="020B0A00000000000000" pitchFamily="34" charset="-127"/>
                <a:ea typeface="Noto Sans KR Black" panose="020B0A00000000000000" pitchFamily="34" charset="-127"/>
              </a:rPr>
              <a:t>구성</a:t>
            </a:r>
            <a:endParaRPr lang="en-KR" b="1">
              <a:ln>
                <a:solidFill>
                  <a:schemeClr val="accent1">
                    <a:alpha val="0"/>
                  </a:schemeClr>
                </a:solidFill>
              </a:ln>
              <a:latin typeface="Noto Sans KR Black" panose="020B0A00000000000000" pitchFamily="34" charset="-127"/>
              <a:ea typeface="Noto Sans KR Black" panose="020B0A00000000000000" pitchFamily="34" charset="-127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B07F301-DBE9-B807-9175-A59418D30936}"/>
              </a:ext>
            </a:extLst>
          </p:cNvPr>
          <p:cNvSpPr txBox="1"/>
          <p:nvPr/>
        </p:nvSpPr>
        <p:spPr>
          <a:xfrm>
            <a:off x="333374" y="3927045"/>
            <a:ext cx="116608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82563" indent="-171450">
              <a:buFont typeface="Arial" panose="020B0604020202020204" pitchFamily="34" charset="0"/>
              <a:buChar char="•"/>
            </a:pPr>
            <a:r>
              <a:rPr lang="ko-KR" altLang="en-US">
                <a:ln>
                  <a:solidFill>
                    <a:schemeClr val="accent1">
                      <a:alpha val="0"/>
                    </a:schemeClr>
                  </a:solidFill>
                </a:ln>
                <a:latin typeface="Noto Sans KR Light" panose="020B0300000000000000" pitchFamily="34" charset="-127"/>
                <a:ea typeface="Noto Sans KR Light" panose="020B0300000000000000" pitchFamily="34" charset="-127"/>
              </a:rPr>
              <a:t>이용자들의 성</a:t>
            </a:r>
            <a:r>
              <a:rPr lang="en-US" altLang="ko-KR">
                <a:ln>
                  <a:solidFill>
                    <a:schemeClr val="accent1">
                      <a:alpha val="0"/>
                    </a:schemeClr>
                  </a:solidFill>
                </a:ln>
                <a:latin typeface="Noto Sans KR Light" panose="020B0300000000000000" pitchFamily="34" charset="-127"/>
                <a:ea typeface="Noto Sans KR Light" panose="020B0300000000000000" pitchFamily="34" charset="-127"/>
              </a:rPr>
              <a:t>/</a:t>
            </a:r>
            <a:r>
              <a:rPr lang="ko-KR" altLang="en-US">
                <a:ln>
                  <a:solidFill>
                    <a:schemeClr val="accent1">
                      <a:alpha val="0"/>
                    </a:schemeClr>
                  </a:solidFill>
                </a:ln>
                <a:latin typeface="Noto Sans KR Light" panose="020B0300000000000000" pitchFamily="34" charset="-127"/>
                <a:ea typeface="Noto Sans KR Light" panose="020B0300000000000000" pitchFamily="34" charset="-127"/>
              </a:rPr>
              <a:t>연령 카테고리 선택 및 활동 목표 강도 선정 후 이에 해당하는 맞춤형 활동 목표 카드를 제공</a:t>
            </a:r>
            <a:endParaRPr lang="en-US" altLang="ko-KR">
              <a:ln>
                <a:solidFill>
                  <a:schemeClr val="accent1">
                    <a:alpha val="0"/>
                  </a:schemeClr>
                </a:solidFill>
              </a:ln>
              <a:latin typeface="Noto Sans KR Light" panose="020B0300000000000000" pitchFamily="34" charset="-127"/>
              <a:ea typeface="Noto Sans KR Light" panose="020B0300000000000000" pitchFamily="34" charset="-127"/>
            </a:endParaRPr>
          </a:p>
          <a:p>
            <a:pPr marL="182563" indent="-171450">
              <a:buFont typeface="Arial" panose="020B0604020202020204" pitchFamily="34" charset="0"/>
              <a:buChar char="•"/>
            </a:pPr>
            <a:r>
              <a:rPr lang="ko-KR" altLang="en-US">
                <a:ln>
                  <a:solidFill>
                    <a:schemeClr val="accent1">
                      <a:alpha val="0"/>
                    </a:schemeClr>
                  </a:solidFill>
                </a:ln>
                <a:latin typeface="Noto Sans KR Light" panose="020B0300000000000000" pitchFamily="34" charset="-127"/>
                <a:ea typeface="Noto Sans KR Light" panose="020B0300000000000000" pitchFamily="34" charset="-127"/>
              </a:rPr>
              <a:t>동일 성</a:t>
            </a:r>
            <a:r>
              <a:rPr lang="en-US" altLang="ko-KR">
                <a:ln>
                  <a:solidFill>
                    <a:schemeClr val="accent1">
                      <a:alpha val="0"/>
                    </a:schemeClr>
                  </a:solidFill>
                </a:ln>
                <a:latin typeface="Noto Sans KR Light" panose="020B0300000000000000" pitchFamily="34" charset="-127"/>
                <a:ea typeface="Noto Sans KR Light" panose="020B0300000000000000" pitchFamily="34" charset="-127"/>
              </a:rPr>
              <a:t>/</a:t>
            </a:r>
            <a:r>
              <a:rPr lang="ko-KR" altLang="en-US">
                <a:ln>
                  <a:solidFill>
                    <a:schemeClr val="accent1">
                      <a:alpha val="0"/>
                    </a:schemeClr>
                  </a:solidFill>
                </a:ln>
                <a:latin typeface="Noto Sans KR Light" panose="020B0300000000000000" pitchFamily="34" charset="-127"/>
                <a:ea typeface="Noto Sans KR Light" panose="020B0300000000000000" pitchFamily="34" charset="-127"/>
              </a:rPr>
              <a:t>연령별 타 이용자 평균 데이터를 제공하여 활동 목표 증가를 유도하는 플로우로 구성</a:t>
            </a:r>
            <a:endParaRPr lang="en-US" altLang="ko-KR">
              <a:ln>
                <a:solidFill>
                  <a:schemeClr val="accent1">
                    <a:alpha val="0"/>
                  </a:schemeClr>
                </a:solidFill>
              </a:ln>
              <a:latin typeface="Noto Sans KR Light" panose="020B0300000000000000" pitchFamily="34" charset="-127"/>
              <a:ea typeface="Noto Sans KR Light" panose="020B0300000000000000" pitchFamily="34" charset="-127"/>
            </a:endParaRPr>
          </a:p>
        </p:txBody>
      </p:sp>
      <p:sp>
        <p:nvSpPr>
          <p:cNvPr id="6" name="화살표: 갈매기형 수장 5">
            <a:extLst>
              <a:ext uri="{FF2B5EF4-FFF2-40B4-BE49-F238E27FC236}">
                <a16:creationId xmlns:a16="http://schemas.microsoft.com/office/drawing/2014/main" id="{AD6F63A9-8E93-280A-0DB7-2284B9587CE7}"/>
              </a:ext>
            </a:extLst>
          </p:cNvPr>
          <p:cNvSpPr/>
          <p:nvPr/>
        </p:nvSpPr>
        <p:spPr>
          <a:xfrm>
            <a:off x="6196773" y="5369858"/>
            <a:ext cx="3232361" cy="1030941"/>
          </a:xfrm>
          <a:prstGeom prst="chevron">
            <a:avLst/>
          </a:prstGeom>
          <a:solidFill>
            <a:schemeClr val="bg1">
              <a:lumMod val="75000"/>
              <a:alpha val="57000"/>
            </a:schemeClr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40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/>
                </a:solidFill>
                <a:latin typeface="Noto Sans KR Light" panose="020B0300000000000000" pitchFamily="34" charset="-127"/>
                <a:ea typeface="Noto Sans KR Light" panose="020B0300000000000000" pitchFamily="34" charset="-127"/>
              </a:rPr>
              <a:t>원하는 활동 강도를 선택하여 이용자 맞춤 활동 목표 생성으로 연결</a:t>
            </a:r>
            <a:endParaRPr lang="en-US" altLang="ko-KR" sz="1400">
              <a:ln>
                <a:solidFill>
                  <a:schemeClr val="accent1">
                    <a:alpha val="0"/>
                  </a:schemeClr>
                </a:solidFill>
              </a:ln>
              <a:solidFill>
                <a:schemeClr val="tx1"/>
              </a:solidFill>
              <a:latin typeface="Noto Sans KR Light" panose="020B0300000000000000" pitchFamily="34" charset="-127"/>
              <a:ea typeface="Noto Sans KR Light" panose="020B0300000000000000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11857690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7">
            <a:extLst>
              <a:ext uri="{FF2B5EF4-FFF2-40B4-BE49-F238E27FC236}">
                <a16:creationId xmlns:a16="http://schemas.microsoft.com/office/drawing/2014/main" id="{650FB8E0-1036-8132-B4D6-66739178901C}"/>
              </a:ext>
            </a:extLst>
          </p:cNvPr>
          <p:cNvSpPr txBox="1">
            <a:spLocks/>
          </p:cNvSpPr>
          <p:nvPr/>
        </p:nvSpPr>
        <p:spPr>
          <a:xfrm>
            <a:off x="472440" y="457200"/>
            <a:ext cx="11247120" cy="910800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000" b="0" i="0" kern="1200">
                <a:solidFill>
                  <a:schemeClr val="tx1"/>
                </a:solidFill>
                <a:latin typeface="Urbane Medium" panose="00000600000000000000" pitchFamily="50" charset="0"/>
                <a:ea typeface="+mj-ea"/>
                <a:cs typeface="+mj-cs"/>
              </a:defRPr>
            </a:lvl1pPr>
          </a:lstStyle>
          <a:p>
            <a:r>
              <a:rPr lang="ko-KR" altLang="en-US">
                <a:ln>
                  <a:solidFill>
                    <a:schemeClr val="accent1">
                      <a:alpha val="0"/>
                    </a:schemeClr>
                  </a:solidFill>
                </a:ln>
                <a:latin typeface="Noto Sans KR Medium" panose="020B0600000000000000" pitchFamily="34" charset="-127"/>
                <a:ea typeface="Noto Sans KR Medium" panose="020B0600000000000000" pitchFamily="34" charset="-127"/>
              </a:rPr>
              <a:t>신년 활동 목표 세우기 유저 플로우</a:t>
            </a:r>
            <a:endParaRPr lang="en-US" altLang="ko-KR">
              <a:ln>
                <a:solidFill>
                  <a:schemeClr val="accent1">
                    <a:alpha val="0"/>
                  </a:schemeClr>
                </a:solidFill>
              </a:ln>
              <a:latin typeface="Noto Sans KR Medium" panose="020B0600000000000000" pitchFamily="34" charset="-127"/>
              <a:ea typeface="Noto Sans KR Medium" panose="020B0600000000000000" pitchFamily="34" charset="-127"/>
            </a:endParaRPr>
          </a:p>
        </p:txBody>
      </p:sp>
      <p:pic>
        <p:nvPicPr>
          <p:cNvPr id="4" name="그림 3">
            <a:extLst>
              <a:ext uri="{FF2B5EF4-FFF2-40B4-BE49-F238E27FC236}">
                <a16:creationId xmlns:a16="http://schemas.microsoft.com/office/drawing/2014/main" id="{54E25F75-4048-B270-D06E-0DD55987D243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855" t="1289" r="1217" b="2912"/>
          <a:stretch/>
        </p:blipFill>
        <p:spPr>
          <a:xfrm>
            <a:off x="245707" y="1368000"/>
            <a:ext cx="11756572" cy="5215812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D28F9EDD-F978-FEC7-4410-6CC0EDF1DCEE}"/>
              </a:ext>
            </a:extLst>
          </p:cNvPr>
          <p:cNvSpPr txBox="1"/>
          <p:nvPr/>
        </p:nvSpPr>
        <p:spPr>
          <a:xfrm>
            <a:off x="8674999" y="969742"/>
            <a:ext cx="2145764" cy="400110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>
            <a:defPPr>
              <a:defRPr lang="ko-KR"/>
            </a:defPPr>
            <a:lvl1pPr algn="ctr">
              <a:defRPr sz="1000">
                <a:solidFill>
                  <a:schemeClr val="lt1"/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ko-KR" altLang="en-US">
                <a:ea typeface="맑은 고딕"/>
              </a:rPr>
              <a:t>결과표의 경우</a:t>
            </a:r>
          </a:p>
          <a:p>
            <a:r>
              <a:rPr lang="ko-KR" altLang="en-US">
                <a:ea typeface="맑은 고딕"/>
              </a:rPr>
              <a:t>3 </a:t>
            </a:r>
            <a:r>
              <a:rPr lang="ko-KR" altLang="en-US" err="1">
                <a:ea typeface="맑은 고딕"/>
              </a:rPr>
              <a:t>X</a:t>
            </a:r>
            <a:r>
              <a:rPr lang="ko-KR" altLang="en-US">
                <a:ea typeface="맑은 고딕"/>
              </a:rPr>
              <a:t> 7 </a:t>
            </a:r>
            <a:r>
              <a:rPr lang="ko-KR" altLang="en-US" err="1">
                <a:ea typeface="맑은 고딕"/>
              </a:rPr>
              <a:t>X</a:t>
            </a:r>
            <a:r>
              <a:rPr lang="ko-KR" altLang="en-US">
                <a:ea typeface="맑은 고딕"/>
              </a:rPr>
              <a:t> 3 = 63 개의 조합 도출</a:t>
            </a:r>
          </a:p>
        </p:txBody>
      </p:sp>
    </p:spTree>
    <p:extLst>
      <p:ext uri="{BB962C8B-B14F-4D97-AF65-F5344CB8AC3E}">
        <p14:creationId xmlns:p14="http://schemas.microsoft.com/office/powerpoint/2010/main" val="100041587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제목 7">
            <a:extLst>
              <a:ext uri="{FF2B5EF4-FFF2-40B4-BE49-F238E27FC236}">
                <a16:creationId xmlns:a16="http://schemas.microsoft.com/office/drawing/2014/main" id="{AB04CAFE-E4A1-53CE-2966-DA09CE00B3FD}"/>
              </a:ext>
            </a:extLst>
          </p:cNvPr>
          <p:cNvSpPr txBox="1">
            <a:spLocks/>
          </p:cNvSpPr>
          <p:nvPr/>
        </p:nvSpPr>
        <p:spPr>
          <a:xfrm>
            <a:off x="472440" y="457200"/>
            <a:ext cx="11247120" cy="910800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000" b="0" i="0" kern="1200">
                <a:solidFill>
                  <a:schemeClr val="tx1"/>
                </a:solidFill>
                <a:latin typeface="Urbane Medium" panose="00000600000000000000" pitchFamily="50" charset="0"/>
                <a:ea typeface="+mj-ea"/>
                <a:cs typeface="+mj-cs"/>
              </a:defRPr>
            </a:lvl1pPr>
          </a:lstStyle>
          <a:p>
            <a:r>
              <a:rPr lang="ko-KR" altLang="en-US" sz="320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rgbClr val="2E3391"/>
                </a:solidFill>
                <a:latin typeface="Noto Sans KR Medium"/>
                <a:ea typeface="Noto Sans KR Medium" panose="020B0600000000000000" pitchFamily="34" charset="-127"/>
              </a:rPr>
              <a:t>신년 활동 목표 세우기 구성안</a:t>
            </a:r>
            <a:endParaRPr lang="en-US" altLang="ko-KR" sz="3200">
              <a:ln>
                <a:solidFill>
                  <a:srgbClr val="156082">
                    <a:alpha val="0"/>
                  </a:srgbClr>
                </a:solidFill>
              </a:ln>
              <a:solidFill>
                <a:srgbClr val="2E3391"/>
              </a:solidFill>
              <a:latin typeface="Noto Sans KR Medium"/>
              <a:ea typeface="Noto Sans KR Medium" panose="020B0600000000000000" pitchFamily="34" charset="-127"/>
            </a:endParaRPr>
          </a:p>
        </p:txBody>
      </p:sp>
      <p:pic>
        <p:nvPicPr>
          <p:cNvPr id="2" name="그림 1">
            <a:extLst>
              <a:ext uri="{FF2B5EF4-FFF2-40B4-BE49-F238E27FC236}">
                <a16:creationId xmlns:a16="http://schemas.microsoft.com/office/drawing/2014/main" id="{5E822708-9EE7-0D72-73D3-5EC4A5D3692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6977" b="86047" l="6967" r="90984">
                        <a14:foregroundMark x1="14344" y1="32558" x2="14344" y2="32558"/>
                        <a14:foregroundMark x1="30328" y1="39535" x2="30328" y2="39535"/>
                        <a14:foregroundMark x1="36885" y1="41860" x2="36885" y2="41860"/>
                        <a14:foregroundMark x1="43033" y1="39535" x2="43033" y2="39535"/>
                        <a14:foregroundMark x1="50820" y1="39535" x2="50820" y2="39535"/>
                        <a14:foregroundMark x1="62705" y1="41860" x2="62705" y2="41860"/>
                        <a14:foregroundMark x1="70902" y1="46512" x2="70902" y2="46512"/>
                        <a14:foregroundMark x1="76230" y1="53488" x2="76230" y2="53488"/>
                        <a14:foregroundMark x1="81557" y1="34884" x2="81557" y2="34884"/>
                        <a14:foregroundMark x1="84836" y1="34884" x2="84836" y2="34884"/>
                        <a14:foregroundMark x1="90984" y1="34884" x2="90984" y2="34884"/>
                        <a14:foregroundMark x1="6967" y1="34884" x2="6967" y2="34884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792170" y="1305897"/>
            <a:ext cx="1097677" cy="191508"/>
          </a:xfrm>
          <a:prstGeom prst="rect">
            <a:avLst/>
          </a:prstGeom>
        </p:spPr>
      </p:pic>
      <p:sp>
        <p:nvSpPr>
          <p:cNvPr id="5" name="모서리가 둥근 직사각형 4">
            <a:extLst>
              <a:ext uri="{FF2B5EF4-FFF2-40B4-BE49-F238E27FC236}">
                <a16:creationId xmlns:a16="http://schemas.microsoft.com/office/drawing/2014/main" id="{09973873-D619-390B-0979-24AF67208611}"/>
              </a:ext>
            </a:extLst>
          </p:cNvPr>
          <p:cNvSpPr/>
          <p:nvPr/>
        </p:nvSpPr>
        <p:spPr>
          <a:xfrm>
            <a:off x="2113095" y="5720620"/>
            <a:ext cx="1993380" cy="292316"/>
          </a:xfrm>
          <a:prstGeom prst="roundRect">
            <a:avLst>
              <a:gd name="adj" fmla="val 50000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latinLnBrk="0"/>
            <a:r>
              <a:rPr lang="ko-KR" altLang="en-US" sz="100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1"/>
                </a:solidFill>
                <a:latin typeface="삼성긴고딕 Regular" panose="020B0600000101010101" pitchFamily="50" charset="-127"/>
                <a:ea typeface="삼성긴고딕 Regular" panose="020B0600000101010101" pitchFamily="50" charset="-127"/>
                <a:cs typeface="Samsung Sharp Sans Medium" pitchFamily="50" charset="0"/>
              </a:rPr>
              <a:t>나만의 활동 목표 세우기 시작</a:t>
            </a:r>
            <a:r>
              <a:rPr lang="en-US" altLang="ko-KR" sz="100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1"/>
                </a:solidFill>
                <a:latin typeface="삼성긴고딕 Regular" panose="020B0600000101010101" pitchFamily="50" charset="-127"/>
                <a:ea typeface="삼성긴고딕 Regular" panose="020B0600000101010101" pitchFamily="50" charset="-127"/>
                <a:cs typeface="Samsung Sharp Sans Medium" pitchFamily="50" charset="0"/>
              </a:rPr>
              <a:t>!</a:t>
            </a:r>
            <a:endParaRPr lang="ko-KR" altLang="en-US" sz="1000">
              <a:ln>
                <a:solidFill>
                  <a:schemeClr val="accent1">
                    <a:alpha val="0"/>
                  </a:schemeClr>
                </a:solidFill>
              </a:ln>
              <a:solidFill>
                <a:schemeClr val="bg1"/>
              </a:solidFill>
              <a:latin typeface="삼성긴고딕 Regular" panose="020B0600000101010101" pitchFamily="50" charset="-127"/>
              <a:ea typeface="삼성긴고딕 Regular" panose="020B0600000101010101" pitchFamily="50" charset="-127"/>
              <a:cs typeface="Samsung Sharp Sans Medium" pitchFamily="50" charset="0"/>
            </a:endParaRPr>
          </a:p>
        </p:txBody>
      </p:sp>
      <p:sp>
        <p:nvSpPr>
          <p:cNvPr id="7" name="TextBox 25">
            <a:extLst>
              <a:ext uri="{FF2B5EF4-FFF2-40B4-BE49-F238E27FC236}">
                <a16:creationId xmlns:a16="http://schemas.microsoft.com/office/drawing/2014/main" id="{BC3E811A-83F3-BA15-EA06-9FE875491C5D}"/>
              </a:ext>
            </a:extLst>
          </p:cNvPr>
          <p:cNvSpPr txBox="1"/>
          <p:nvPr/>
        </p:nvSpPr>
        <p:spPr>
          <a:xfrm>
            <a:off x="1856112" y="2678227"/>
            <a:ext cx="2507346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latinLnBrk="0"/>
            <a:r>
              <a:rPr lang="ko-KR" altLang="en-US" sz="1000">
                <a:effectLst/>
              </a:rPr>
              <a:t>두근두근</a:t>
            </a:r>
            <a:r>
              <a:rPr lang="en-US" altLang="ko-KR" sz="1000">
                <a:effectLst/>
              </a:rPr>
              <a:t>, </a:t>
            </a:r>
            <a:r>
              <a:rPr lang="ko-KR" altLang="en-US" sz="1000">
                <a:effectLst/>
              </a:rPr>
              <a:t>새롭게 시작된 </a:t>
            </a:r>
            <a:r>
              <a:rPr lang="en-US" altLang="ko-KR" sz="1000">
                <a:effectLst/>
              </a:rPr>
              <a:t>2025</a:t>
            </a:r>
            <a:r>
              <a:rPr lang="ko-KR" altLang="en-US" sz="1000">
                <a:effectLst/>
              </a:rPr>
              <a:t>년</a:t>
            </a:r>
            <a:r>
              <a:rPr lang="en-US" altLang="ko-KR" sz="1000">
                <a:effectLst/>
              </a:rPr>
              <a:t>!</a:t>
            </a:r>
            <a:br>
              <a:rPr lang="en-US" altLang="ko-KR" sz="1000">
                <a:effectLst/>
              </a:rPr>
            </a:br>
            <a:br>
              <a:rPr lang="en-US" altLang="ko-KR" sz="1000">
                <a:effectLst/>
              </a:rPr>
            </a:br>
            <a:r>
              <a:rPr lang="ko-KR" altLang="en-US" sz="1000">
                <a:effectLst/>
              </a:rPr>
              <a:t>삼성 헬스와 함께 새해맞이 </a:t>
            </a:r>
            <a:br>
              <a:rPr lang="ko-KR" altLang="en-US" sz="1000">
                <a:effectLst/>
              </a:rPr>
            </a:br>
            <a:r>
              <a:rPr lang="ko-KR" altLang="en-US" sz="1000"/>
              <a:t>활동</a:t>
            </a:r>
            <a:r>
              <a:rPr lang="ko-KR" altLang="en-US" sz="1000">
                <a:effectLst/>
              </a:rPr>
              <a:t> 목표를 </a:t>
            </a:r>
            <a:r>
              <a:rPr lang="ko-KR" altLang="en-US" sz="1000" err="1">
                <a:effectLst/>
              </a:rPr>
              <a:t>세워보시는</a:t>
            </a:r>
            <a:r>
              <a:rPr lang="ko-KR" altLang="en-US" sz="1000">
                <a:effectLst/>
              </a:rPr>
              <a:t> 건 어떨까요</a:t>
            </a:r>
            <a:r>
              <a:rPr lang="en-US" altLang="ko-KR" sz="1000">
                <a:effectLst/>
              </a:rPr>
              <a:t>?</a:t>
            </a:r>
            <a:br>
              <a:rPr lang="en-US" altLang="ko-KR" sz="1000">
                <a:effectLst/>
              </a:rPr>
            </a:br>
            <a:br>
              <a:rPr lang="en-US" altLang="ko-KR" sz="1000">
                <a:effectLst/>
              </a:rPr>
            </a:br>
            <a:r>
              <a:rPr lang="ko-KR" altLang="en-US" sz="1000">
                <a:effectLst/>
              </a:rPr>
              <a:t>성별</a:t>
            </a:r>
            <a:r>
              <a:rPr lang="en-US" altLang="ko-KR" sz="1000">
                <a:effectLst/>
              </a:rPr>
              <a:t>, </a:t>
            </a:r>
            <a:r>
              <a:rPr lang="ko-KR" altLang="en-US" sz="1000">
                <a:effectLst/>
              </a:rPr>
              <a:t>나이</a:t>
            </a:r>
            <a:r>
              <a:rPr lang="en-US" altLang="ko-KR" sz="1000">
                <a:effectLst/>
              </a:rPr>
              <a:t>, </a:t>
            </a:r>
            <a:r>
              <a:rPr lang="ko-KR" altLang="en-US" sz="1000">
                <a:effectLst/>
              </a:rPr>
              <a:t>원하는 </a:t>
            </a:r>
            <a:r>
              <a:rPr lang="ko-KR" altLang="en-US" sz="1000"/>
              <a:t>활동</a:t>
            </a:r>
            <a:r>
              <a:rPr lang="ko-KR" altLang="en-US" sz="1000">
                <a:effectLst/>
              </a:rPr>
              <a:t> 강도에 맞는</a:t>
            </a:r>
            <a:br>
              <a:rPr lang="ko-KR" altLang="en-US" sz="1000">
                <a:effectLst/>
              </a:rPr>
            </a:br>
            <a:r>
              <a:rPr lang="ko-KR" altLang="en-US" sz="1000"/>
              <a:t>활동 목표를</a:t>
            </a:r>
            <a:r>
              <a:rPr lang="ko-KR" altLang="en-US" sz="1000">
                <a:effectLst/>
              </a:rPr>
              <a:t> 추천해 </a:t>
            </a:r>
            <a:r>
              <a:rPr lang="ko-KR" altLang="en-US" sz="1000" err="1">
                <a:effectLst/>
              </a:rPr>
              <a:t>드릴게요</a:t>
            </a:r>
            <a:r>
              <a:rPr lang="en-US" altLang="ko-KR" sz="1000">
                <a:effectLst/>
              </a:rPr>
              <a:t>!</a:t>
            </a:r>
            <a:endParaRPr lang="en-US" altLang="ko-KR" sz="1000">
              <a:ln>
                <a:solidFill>
                  <a:schemeClr val="accent1">
                    <a:alpha val="0"/>
                  </a:schemeClr>
                </a:solidFill>
              </a:ln>
              <a:latin typeface="삼성긴고딕 Regular" panose="020B0600000101010101" pitchFamily="50" charset="-127"/>
              <a:ea typeface="삼성긴고딕 Regular" panose="020B0600000101010101" pitchFamily="50" charset="-127"/>
              <a:cs typeface="+mj-cs"/>
            </a:endParaRPr>
          </a:p>
        </p:txBody>
      </p:sp>
      <p:sp>
        <p:nvSpPr>
          <p:cNvPr id="9" name="직사각형 8">
            <a:extLst>
              <a:ext uri="{FF2B5EF4-FFF2-40B4-BE49-F238E27FC236}">
                <a16:creationId xmlns:a16="http://schemas.microsoft.com/office/drawing/2014/main" id="{66540339-9023-B370-427F-1A560F2A3642}"/>
              </a:ext>
            </a:extLst>
          </p:cNvPr>
          <p:cNvSpPr/>
          <p:nvPr/>
        </p:nvSpPr>
        <p:spPr>
          <a:xfrm>
            <a:off x="1711082" y="1247990"/>
            <a:ext cx="2797406" cy="5091861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>
              <a:ln>
                <a:solidFill>
                  <a:schemeClr val="accent1">
                    <a:alpha val="0"/>
                  </a:schemeClr>
                </a:solidFill>
              </a:ln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8BA52F0-B8B3-F1F1-2532-E5FB823B85F0}"/>
              </a:ext>
            </a:extLst>
          </p:cNvPr>
          <p:cNvSpPr txBox="1"/>
          <p:nvPr/>
        </p:nvSpPr>
        <p:spPr>
          <a:xfrm>
            <a:off x="1711082" y="1784314"/>
            <a:ext cx="279740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ko-KR" altLang="en-US">
                <a:effectLst/>
              </a:rPr>
              <a:t>신년 맞이</a:t>
            </a:r>
            <a:r>
              <a:rPr lang="en-US" altLang="ko-KR">
                <a:effectLst/>
              </a:rPr>
              <a:t>,</a:t>
            </a:r>
            <a:br>
              <a:rPr lang="en-US" altLang="ko-KR">
                <a:effectLst/>
              </a:rPr>
            </a:br>
            <a:r>
              <a:rPr lang="ko-KR" altLang="en-US">
                <a:effectLst/>
              </a:rPr>
              <a:t>나만의 </a:t>
            </a:r>
            <a:r>
              <a:rPr lang="ko-KR" altLang="en-US"/>
              <a:t>활동 목표</a:t>
            </a:r>
            <a:r>
              <a:rPr lang="ko-KR" altLang="en-US">
                <a:effectLst/>
              </a:rPr>
              <a:t> 세우기 </a:t>
            </a:r>
            <a:endParaRPr lang="ko-KR" altLang="en-US"/>
          </a:p>
        </p:txBody>
      </p:sp>
      <p:pic>
        <p:nvPicPr>
          <p:cNvPr id="18" name="그림 17">
            <a:extLst>
              <a:ext uri="{FF2B5EF4-FFF2-40B4-BE49-F238E27FC236}">
                <a16:creationId xmlns:a16="http://schemas.microsoft.com/office/drawing/2014/main" id="{B9A07BF9-8957-9D2F-7210-A5BFD919291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6977" b="86047" l="6967" r="90984">
                        <a14:foregroundMark x1="14344" y1="32558" x2="14344" y2="32558"/>
                        <a14:foregroundMark x1="30328" y1="39535" x2="30328" y2="39535"/>
                        <a14:foregroundMark x1="36885" y1="41860" x2="36885" y2="41860"/>
                        <a14:foregroundMark x1="43033" y1="39535" x2="43033" y2="39535"/>
                        <a14:foregroundMark x1="50820" y1="39535" x2="50820" y2="39535"/>
                        <a14:foregroundMark x1="62705" y1="41860" x2="62705" y2="41860"/>
                        <a14:foregroundMark x1="70902" y1="46512" x2="70902" y2="46512"/>
                        <a14:foregroundMark x1="76230" y1="53488" x2="76230" y2="53488"/>
                        <a14:foregroundMark x1="81557" y1="34884" x2="81557" y2="34884"/>
                        <a14:foregroundMark x1="84836" y1="34884" x2="84836" y2="34884"/>
                        <a14:foregroundMark x1="90984" y1="34884" x2="90984" y2="34884"/>
                        <a14:foregroundMark x1="6967" y1="34884" x2="6967" y2="34884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874266" y="1305897"/>
            <a:ext cx="1097677" cy="191508"/>
          </a:xfrm>
          <a:prstGeom prst="rect">
            <a:avLst/>
          </a:prstGeom>
        </p:spPr>
      </p:pic>
      <p:sp>
        <p:nvSpPr>
          <p:cNvPr id="20" name="직사각형 19">
            <a:extLst>
              <a:ext uri="{FF2B5EF4-FFF2-40B4-BE49-F238E27FC236}">
                <a16:creationId xmlns:a16="http://schemas.microsoft.com/office/drawing/2014/main" id="{158E91FF-3075-9F31-3D90-85CC81999819}"/>
              </a:ext>
            </a:extLst>
          </p:cNvPr>
          <p:cNvSpPr/>
          <p:nvPr/>
        </p:nvSpPr>
        <p:spPr>
          <a:xfrm>
            <a:off x="7793178" y="1247990"/>
            <a:ext cx="2797406" cy="5091861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>
              <a:ln>
                <a:solidFill>
                  <a:schemeClr val="accent1">
                    <a:alpha val="0"/>
                  </a:schemeClr>
                </a:solidFill>
              </a:ln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1DFD15A9-856B-E938-E7B0-0559C28CF76B}"/>
              </a:ext>
            </a:extLst>
          </p:cNvPr>
          <p:cNvSpPr txBox="1"/>
          <p:nvPr/>
        </p:nvSpPr>
        <p:spPr>
          <a:xfrm>
            <a:off x="7793178" y="1784314"/>
            <a:ext cx="279740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ko-KR" altLang="en-US">
                <a:effectLst/>
              </a:rPr>
              <a:t>신년 맞이</a:t>
            </a:r>
            <a:r>
              <a:rPr lang="en-US" altLang="ko-KR">
                <a:effectLst/>
              </a:rPr>
              <a:t>,</a:t>
            </a:r>
            <a:br>
              <a:rPr lang="en-US" altLang="ko-KR">
                <a:effectLst/>
              </a:rPr>
            </a:br>
            <a:r>
              <a:rPr lang="ko-KR" altLang="en-US">
                <a:effectLst/>
              </a:rPr>
              <a:t>나만의 활동 목표 세우기 </a:t>
            </a:r>
            <a:endParaRPr lang="ko-KR" altLang="en-US"/>
          </a:p>
        </p:txBody>
      </p:sp>
      <p:pic>
        <p:nvPicPr>
          <p:cNvPr id="49" name="그림 48" descr="텍스트, 스크린샷, 명함, 폰트이(가) 표시된 사진&#10;&#10;자동 생성된 설명">
            <a:extLst>
              <a:ext uri="{FF2B5EF4-FFF2-40B4-BE49-F238E27FC236}">
                <a16:creationId xmlns:a16="http://schemas.microsoft.com/office/drawing/2014/main" id="{FAB0DCD7-3DFF-A923-E3A2-8168716AE74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4939"/>
          <a:stretch/>
        </p:blipFill>
        <p:spPr>
          <a:xfrm>
            <a:off x="2124832" y="4120150"/>
            <a:ext cx="1954308" cy="1185793"/>
          </a:xfrm>
          <a:prstGeom prst="rect">
            <a:avLst/>
          </a:prstGeom>
        </p:spPr>
      </p:pic>
      <p:sp>
        <p:nvSpPr>
          <p:cNvPr id="39" name="TextBox 38">
            <a:extLst>
              <a:ext uri="{FF2B5EF4-FFF2-40B4-BE49-F238E27FC236}">
                <a16:creationId xmlns:a16="http://schemas.microsoft.com/office/drawing/2014/main" id="{B767C24B-5A4A-D190-7319-498DEB1CADD2}"/>
              </a:ext>
            </a:extLst>
          </p:cNvPr>
          <p:cNvSpPr txBox="1"/>
          <p:nvPr/>
        </p:nvSpPr>
        <p:spPr>
          <a:xfrm>
            <a:off x="8462214" y="6076366"/>
            <a:ext cx="1459335" cy="20005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ko-KR" altLang="en-US" sz="700" u="sng"/>
              <a:t>첫 화면으로 돌아가기</a:t>
            </a:r>
          </a:p>
        </p:txBody>
      </p:sp>
      <p:sp>
        <p:nvSpPr>
          <p:cNvPr id="73" name="타원 72">
            <a:extLst>
              <a:ext uri="{FF2B5EF4-FFF2-40B4-BE49-F238E27FC236}">
                <a16:creationId xmlns:a16="http://schemas.microsoft.com/office/drawing/2014/main" id="{AEE4E6AC-166B-6B12-F077-686FDC5E76C7}"/>
              </a:ext>
            </a:extLst>
          </p:cNvPr>
          <p:cNvSpPr/>
          <p:nvPr/>
        </p:nvSpPr>
        <p:spPr>
          <a:xfrm>
            <a:off x="3022129" y="5779122"/>
            <a:ext cx="175311" cy="175311"/>
          </a:xfrm>
          <a:prstGeom prst="ellipse">
            <a:avLst/>
          </a:prstGeom>
          <a:solidFill>
            <a:schemeClr val="accent1">
              <a:lumMod val="60000"/>
              <a:lumOff val="40000"/>
              <a:alpha val="58000"/>
            </a:schemeClr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/>
          </a:p>
        </p:txBody>
      </p:sp>
      <p:pic>
        <p:nvPicPr>
          <p:cNvPr id="3" name="그림 17">
            <a:extLst>
              <a:ext uri="{FF2B5EF4-FFF2-40B4-BE49-F238E27FC236}">
                <a16:creationId xmlns:a16="http://schemas.microsoft.com/office/drawing/2014/main" id="{69670AB3-03A0-8C69-C59E-B3D0F70C528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6977" b="86047" l="6967" r="90984">
                        <a14:foregroundMark x1="14344" y1="32558" x2="14344" y2="32558"/>
                        <a14:foregroundMark x1="30328" y1="39535" x2="30328" y2="39535"/>
                        <a14:foregroundMark x1="36885" y1="41860" x2="36885" y2="41860"/>
                        <a14:foregroundMark x1="43033" y1="39535" x2="43033" y2="39535"/>
                        <a14:foregroundMark x1="50820" y1="39535" x2="50820" y2="39535"/>
                        <a14:foregroundMark x1="62705" y1="41860" x2="62705" y2="41860"/>
                        <a14:foregroundMark x1="70902" y1="46512" x2="70902" y2="46512"/>
                        <a14:foregroundMark x1="76230" y1="53488" x2="76230" y2="53488"/>
                        <a14:foregroundMark x1="81557" y1="34884" x2="81557" y2="34884"/>
                        <a14:foregroundMark x1="84836" y1="34884" x2="84836" y2="34884"/>
                        <a14:foregroundMark x1="90984" y1="34884" x2="90984" y2="34884"/>
                        <a14:foregroundMark x1="6967" y1="34884" x2="6967" y2="34884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869809" y="1305897"/>
            <a:ext cx="1097677" cy="191508"/>
          </a:xfrm>
          <a:prstGeom prst="rect">
            <a:avLst/>
          </a:prstGeom>
        </p:spPr>
      </p:pic>
      <p:sp>
        <p:nvSpPr>
          <p:cNvPr id="25" name="직사각형 19">
            <a:extLst>
              <a:ext uri="{FF2B5EF4-FFF2-40B4-BE49-F238E27FC236}">
                <a16:creationId xmlns:a16="http://schemas.microsoft.com/office/drawing/2014/main" id="{15721501-6C2C-0EDC-8E13-89F855B53ECF}"/>
              </a:ext>
            </a:extLst>
          </p:cNvPr>
          <p:cNvSpPr/>
          <p:nvPr/>
        </p:nvSpPr>
        <p:spPr>
          <a:xfrm>
            <a:off x="4788721" y="1247990"/>
            <a:ext cx="2797406" cy="5091861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>
              <a:ln>
                <a:solidFill>
                  <a:schemeClr val="accent1">
                    <a:alpha val="0"/>
                  </a:schemeClr>
                </a:solidFill>
              </a:ln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3E943C06-2C3F-24E2-FBEE-8A7E9D2C9702}"/>
              </a:ext>
            </a:extLst>
          </p:cNvPr>
          <p:cNvSpPr txBox="1"/>
          <p:nvPr/>
        </p:nvSpPr>
        <p:spPr>
          <a:xfrm>
            <a:off x="4788721" y="1784314"/>
            <a:ext cx="279740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ko-KR" altLang="en-US">
                <a:effectLst/>
              </a:rPr>
              <a:t>신년 맞이</a:t>
            </a:r>
            <a:r>
              <a:rPr lang="en-US" altLang="ko-KR">
                <a:effectLst/>
              </a:rPr>
              <a:t>,</a:t>
            </a:r>
            <a:br>
              <a:rPr lang="en-US" altLang="ko-KR">
                <a:effectLst/>
              </a:rPr>
            </a:br>
            <a:r>
              <a:rPr lang="ko-KR" altLang="en-US">
                <a:effectLst/>
              </a:rPr>
              <a:t>나만의 활동 목표 세우기 </a:t>
            </a:r>
            <a:endParaRPr lang="ko-KR" altLang="en-US"/>
          </a:p>
        </p:txBody>
      </p:sp>
      <p:sp>
        <p:nvSpPr>
          <p:cNvPr id="43" name="TextBox 25">
            <a:extLst>
              <a:ext uri="{FF2B5EF4-FFF2-40B4-BE49-F238E27FC236}">
                <a16:creationId xmlns:a16="http://schemas.microsoft.com/office/drawing/2014/main" id="{B4C71174-E7C8-3449-0A99-59B3A8CCCA7E}"/>
              </a:ext>
            </a:extLst>
          </p:cNvPr>
          <p:cNvSpPr txBox="1"/>
          <p:nvPr/>
        </p:nvSpPr>
        <p:spPr>
          <a:xfrm>
            <a:off x="4933751" y="2678227"/>
            <a:ext cx="2507346" cy="40011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latinLnBrk="0"/>
            <a:r>
              <a:rPr lang="ko-KR" altLang="en-US" sz="1000">
                <a:effectLst/>
                <a:ea typeface="맑은 고딕"/>
              </a:rPr>
              <a:t>먼저</a:t>
            </a:r>
            <a:r>
              <a:rPr lang="ko-KR" altLang="en-US" sz="1000">
                <a:ea typeface="맑은 고딕"/>
              </a:rPr>
              <a:t> </a:t>
            </a:r>
            <a:r>
              <a:rPr lang="en-US" altLang="ko-KR" sz="1000">
                <a:ea typeface="맑은 고딕"/>
              </a:rPr>
              <a:t>2024</a:t>
            </a:r>
            <a:r>
              <a:rPr lang="ko-KR" altLang="en-US" sz="1000">
                <a:ea typeface="맑은 고딕"/>
              </a:rPr>
              <a:t>년에</a:t>
            </a:r>
            <a:br>
              <a:rPr lang="en-US" altLang="ko-KR" sz="1000"/>
            </a:br>
            <a:r>
              <a:rPr lang="ko-KR" altLang="en-US" sz="1000">
                <a:ea typeface="맑은 고딕"/>
              </a:rPr>
              <a:t>남들은 얼마나 움직였는지 살펴볼까요</a:t>
            </a:r>
            <a:r>
              <a:rPr lang="en-US" altLang="ko-KR" sz="1000">
                <a:ea typeface="맑은 고딕"/>
              </a:rPr>
              <a:t>?</a:t>
            </a:r>
            <a:endParaRPr lang="en-US" altLang="ko-KR" sz="1000">
              <a:ln>
                <a:solidFill>
                  <a:srgbClr val="156082">
                    <a:alpha val="0"/>
                  </a:srgbClr>
                </a:solidFill>
              </a:ln>
              <a:latin typeface="삼성긴고딕 Regular"/>
              <a:ea typeface="맑은 고딕"/>
              <a:cs typeface="+mj-cs"/>
            </a:endParaRPr>
          </a:p>
        </p:txBody>
      </p:sp>
      <p:sp>
        <p:nvSpPr>
          <p:cNvPr id="69" name="TextBox 68">
            <a:extLst>
              <a:ext uri="{FF2B5EF4-FFF2-40B4-BE49-F238E27FC236}">
                <a16:creationId xmlns:a16="http://schemas.microsoft.com/office/drawing/2014/main" id="{28A485BE-2F93-B83E-6BBF-16A82254F51A}"/>
              </a:ext>
            </a:extLst>
          </p:cNvPr>
          <p:cNvSpPr txBox="1"/>
          <p:nvPr/>
        </p:nvSpPr>
        <p:spPr>
          <a:xfrm>
            <a:off x="5457757" y="6076366"/>
            <a:ext cx="1459335" cy="20005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ko-KR" altLang="en-US" sz="700" u="sng"/>
              <a:t>첫 화면으로 돌아가기</a:t>
            </a:r>
          </a:p>
        </p:txBody>
      </p:sp>
      <p:sp>
        <p:nvSpPr>
          <p:cNvPr id="72" name="Rounded Rectangle 71">
            <a:extLst>
              <a:ext uri="{FF2B5EF4-FFF2-40B4-BE49-F238E27FC236}">
                <a16:creationId xmlns:a16="http://schemas.microsoft.com/office/drawing/2014/main" id="{645E371A-0449-E138-1DF0-70331AE5FDF5}"/>
              </a:ext>
            </a:extLst>
          </p:cNvPr>
          <p:cNvSpPr/>
          <p:nvPr/>
        </p:nvSpPr>
        <p:spPr>
          <a:xfrm>
            <a:off x="5207782" y="3553311"/>
            <a:ext cx="2042555" cy="454493"/>
          </a:xfrm>
          <a:prstGeom prst="round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100">
                <a:solidFill>
                  <a:schemeClr val="tx1"/>
                </a:solidFill>
              </a:rPr>
              <a:t>여자</a:t>
            </a:r>
            <a:endParaRPr lang="en-KR" sz="1100">
              <a:solidFill>
                <a:schemeClr val="tx1"/>
              </a:solidFill>
            </a:endParaRPr>
          </a:p>
        </p:txBody>
      </p:sp>
      <p:sp>
        <p:nvSpPr>
          <p:cNvPr id="78" name="Rounded Rectangle 77">
            <a:extLst>
              <a:ext uri="{FF2B5EF4-FFF2-40B4-BE49-F238E27FC236}">
                <a16:creationId xmlns:a16="http://schemas.microsoft.com/office/drawing/2014/main" id="{66BBE771-69E8-AA89-F5F2-870A553F012E}"/>
              </a:ext>
            </a:extLst>
          </p:cNvPr>
          <p:cNvSpPr/>
          <p:nvPr/>
        </p:nvSpPr>
        <p:spPr>
          <a:xfrm>
            <a:off x="5207782" y="4178817"/>
            <a:ext cx="2042555" cy="454493"/>
          </a:xfrm>
          <a:prstGeom prst="round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100">
                <a:solidFill>
                  <a:schemeClr val="tx1"/>
                </a:solidFill>
              </a:rPr>
              <a:t>남자</a:t>
            </a:r>
            <a:endParaRPr lang="en-KR" sz="1100">
              <a:solidFill>
                <a:schemeClr val="tx1"/>
              </a:solidFill>
            </a:endParaRPr>
          </a:p>
        </p:txBody>
      </p:sp>
      <p:sp>
        <p:nvSpPr>
          <p:cNvPr id="79" name="Rounded Rectangle 78">
            <a:extLst>
              <a:ext uri="{FF2B5EF4-FFF2-40B4-BE49-F238E27FC236}">
                <a16:creationId xmlns:a16="http://schemas.microsoft.com/office/drawing/2014/main" id="{7FC7911A-5666-C655-0B0B-66E0A7377722}"/>
              </a:ext>
            </a:extLst>
          </p:cNvPr>
          <p:cNvSpPr/>
          <p:nvPr/>
        </p:nvSpPr>
        <p:spPr>
          <a:xfrm>
            <a:off x="5207782" y="4804105"/>
            <a:ext cx="2042555" cy="454493"/>
          </a:xfrm>
          <a:prstGeom prst="round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100">
                <a:solidFill>
                  <a:schemeClr val="tx1"/>
                </a:solidFill>
              </a:rPr>
              <a:t>성별 관계 없이 </a:t>
            </a:r>
            <a:br>
              <a:rPr lang="en-US" altLang="ko-KR" sz="1100">
                <a:solidFill>
                  <a:schemeClr val="tx1"/>
                </a:solidFill>
              </a:rPr>
            </a:br>
            <a:r>
              <a:rPr lang="ko-KR" altLang="en-US" sz="1100">
                <a:solidFill>
                  <a:schemeClr val="tx1"/>
                </a:solidFill>
              </a:rPr>
              <a:t>전체 데이터 보기</a:t>
            </a:r>
            <a:endParaRPr lang="en-KR" sz="1100">
              <a:solidFill>
                <a:schemeClr val="tx1"/>
              </a:solidFill>
            </a:endParaRPr>
          </a:p>
        </p:txBody>
      </p:sp>
      <p:sp>
        <p:nvSpPr>
          <p:cNvPr id="80" name="TextBox 25">
            <a:extLst>
              <a:ext uri="{FF2B5EF4-FFF2-40B4-BE49-F238E27FC236}">
                <a16:creationId xmlns:a16="http://schemas.microsoft.com/office/drawing/2014/main" id="{EB4E08E7-AFD8-3A94-D096-E374343F257F}"/>
              </a:ext>
            </a:extLst>
          </p:cNvPr>
          <p:cNvSpPr txBox="1"/>
          <p:nvPr/>
        </p:nvSpPr>
        <p:spPr>
          <a:xfrm>
            <a:off x="7938208" y="2678227"/>
            <a:ext cx="250734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latinLnBrk="0"/>
            <a:r>
              <a:rPr lang="ko-KR" altLang="en-US" sz="1000">
                <a:effectLst/>
              </a:rPr>
              <a:t>먼저</a:t>
            </a:r>
            <a:r>
              <a:rPr lang="ko-KR" altLang="en-US" sz="1000"/>
              <a:t> </a:t>
            </a:r>
            <a:r>
              <a:rPr lang="en-US" altLang="ko-KR" sz="1000"/>
              <a:t>2024</a:t>
            </a:r>
            <a:r>
              <a:rPr lang="ko-KR" altLang="en-US" sz="1000"/>
              <a:t>년에</a:t>
            </a:r>
            <a:br>
              <a:rPr lang="en-US" altLang="ko-KR" sz="1000"/>
            </a:br>
            <a:r>
              <a:rPr lang="ko-KR" altLang="en-US" sz="1000"/>
              <a:t>남들은 얼마나 움직였는지 살펴볼까요</a:t>
            </a:r>
            <a:r>
              <a:rPr lang="en-US" altLang="ko-KR" sz="1000"/>
              <a:t>?</a:t>
            </a:r>
            <a:endParaRPr lang="en-US" altLang="ko-KR" sz="1000">
              <a:ln>
                <a:solidFill>
                  <a:schemeClr val="accent1">
                    <a:alpha val="0"/>
                  </a:schemeClr>
                </a:solidFill>
              </a:ln>
              <a:latin typeface="삼성긴고딕 Regular" panose="020B0600000101010101" pitchFamily="50" charset="-127"/>
              <a:ea typeface="삼성긴고딕 Regular" panose="020B0600000101010101" pitchFamily="50" charset="-127"/>
              <a:cs typeface="+mj-cs"/>
            </a:endParaRPr>
          </a:p>
        </p:txBody>
      </p:sp>
      <p:sp>
        <p:nvSpPr>
          <p:cNvPr id="84" name="TextBox 25">
            <a:extLst>
              <a:ext uri="{FF2B5EF4-FFF2-40B4-BE49-F238E27FC236}">
                <a16:creationId xmlns:a16="http://schemas.microsoft.com/office/drawing/2014/main" id="{6F56D327-55BE-2C98-EA92-24CA3E88CA73}"/>
              </a:ext>
            </a:extLst>
          </p:cNvPr>
          <p:cNvSpPr txBox="1"/>
          <p:nvPr/>
        </p:nvSpPr>
        <p:spPr>
          <a:xfrm>
            <a:off x="4933751" y="3265676"/>
            <a:ext cx="250734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latinLnBrk="0"/>
            <a:r>
              <a:rPr lang="ko-KR" altLang="en-US" sz="1000">
                <a:effectLst/>
              </a:rPr>
              <a:t>성별을 선택해주세요</a:t>
            </a:r>
            <a:endParaRPr lang="en-US" altLang="ko-KR" sz="1000">
              <a:ln>
                <a:solidFill>
                  <a:schemeClr val="accent1">
                    <a:alpha val="0"/>
                  </a:schemeClr>
                </a:solidFill>
              </a:ln>
              <a:latin typeface="삼성긴고딕 Regular" panose="020B0600000101010101" pitchFamily="50" charset="-127"/>
              <a:ea typeface="삼성긴고딕 Regular" panose="020B0600000101010101" pitchFamily="50" charset="-127"/>
              <a:cs typeface="+mj-cs"/>
            </a:endParaRPr>
          </a:p>
        </p:txBody>
      </p:sp>
      <p:sp>
        <p:nvSpPr>
          <p:cNvPr id="85" name="TextBox 25">
            <a:extLst>
              <a:ext uri="{FF2B5EF4-FFF2-40B4-BE49-F238E27FC236}">
                <a16:creationId xmlns:a16="http://schemas.microsoft.com/office/drawing/2014/main" id="{0A8E586F-A1AA-C7CF-D503-1B4672CADC87}"/>
              </a:ext>
            </a:extLst>
          </p:cNvPr>
          <p:cNvSpPr txBox="1"/>
          <p:nvPr/>
        </p:nvSpPr>
        <p:spPr>
          <a:xfrm>
            <a:off x="7938208" y="3265676"/>
            <a:ext cx="250734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latinLnBrk="0"/>
            <a:r>
              <a:rPr lang="ko-KR" altLang="en-US" sz="1000">
                <a:effectLst/>
              </a:rPr>
              <a:t>나이를 선택해주세요</a:t>
            </a:r>
            <a:endParaRPr lang="en-US" altLang="ko-KR" sz="1000">
              <a:ln>
                <a:solidFill>
                  <a:schemeClr val="accent1">
                    <a:alpha val="0"/>
                  </a:schemeClr>
                </a:solidFill>
              </a:ln>
              <a:latin typeface="삼성긴고딕 Regular" panose="020B0600000101010101" pitchFamily="50" charset="-127"/>
              <a:ea typeface="삼성긴고딕 Regular" panose="020B0600000101010101" pitchFamily="50" charset="-127"/>
              <a:cs typeface="+mj-cs"/>
            </a:endParaRPr>
          </a:p>
        </p:txBody>
      </p:sp>
      <p:sp>
        <p:nvSpPr>
          <p:cNvPr id="81" name="Rounded Rectangle 80">
            <a:extLst>
              <a:ext uri="{FF2B5EF4-FFF2-40B4-BE49-F238E27FC236}">
                <a16:creationId xmlns:a16="http://schemas.microsoft.com/office/drawing/2014/main" id="{66D900B0-1DB2-669E-9FA3-955EDC0C8EB3}"/>
              </a:ext>
            </a:extLst>
          </p:cNvPr>
          <p:cNvSpPr/>
          <p:nvPr/>
        </p:nvSpPr>
        <p:spPr>
          <a:xfrm>
            <a:off x="8176614" y="3553312"/>
            <a:ext cx="2042555" cy="315733"/>
          </a:xfrm>
          <a:prstGeom prst="round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100">
                <a:solidFill>
                  <a:schemeClr val="tx1"/>
                </a:solidFill>
              </a:rPr>
              <a:t>20</a:t>
            </a:r>
            <a:r>
              <a:rPr lang="ko-KR" altLang="en-US" sz="1100">
                <a:solidFill>
                  <a:schemeClr val="tx1"/>
                </a:solidFill>
              </a:rPr>
              <a:t>대</a:t>
            </a:r>
            <a:endParaRPr lang="en-KR" sz="1100">
              <a:solidFill>
                <a:schemeClr val="tx1"/>
              </a:solidFill>
            </a:endParaRPr>
          </a:p>
        </p:txBody>
      </p:sp>
      <p:sp>
        <p:nvSpPr>
          <p:cNvPr id="82" name="Rounded Rectangle 81">
            <a:extLst>
              <a:ext uri="{FF2B5EF4-FFF2-40B4-BE49-F238E27FC236}">
                <a16:creationId xmlns:a16="http://schemas.microsoft.com/office/drawing/2014/main" id="{7B7605C6-E353-1784-89D1-D2B181A2440A}"/>
              </a:ext>
            </a:extLst>
          </p:cNvPr>
          <p:cNvSpPr/>
          <p:nvPr/>
        </p:nvSpPr>
        <p:spPr>
          <a:xfrm>
            <a:off x="8176614" y="3896541"/>
            <a:ext cx="2042555" cy="315733"/>
          </a:xfrm>
          <a:prstGeom prst="round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100">
                <a:solidFill>
                  <a:schemeClr val="tx1"/>
                </a:solidFill>
              </a:rPr>
              <a:t>30</a:t>
            </a:r>
            <a:r>
              <a:rPr lang="ko-KR" altLang="en-US" sz="1100">
                <a:solidFill>
                  <a:schemeClr val="tx1"/>
                </a:solidFill>
              </a:rPr>
              <a:t>대</a:t>
            </a:r>
            <a:endParaRPr lang="en-KR" sz="1100">
              <a:solidFill>
                <a:schemeClr val="tx1"/>
              </a:solidFill>
            </a:endParaRPr>
          </a:p>
        </p:txBody>
      </p:sp>
      <p:sp>
        <p:nvSpPr>
          <p:cNvPr id="83" name="Rounded Rectangle 82">
            <a:extLst>
              <a:ext uri="{FF2B5EF4-FFF2-40B4-BE49-F238E27FC236}">
                <a16:creationId xmlns:a16="http://schemas.microsoft.com/office/drawing/2014/main" id="{C6A7E167-254F-3E90-4A27-61996D156AC3}"/>
              </a:ext>
            </a:extLst>
          </p:cNvPr>
          <p:cNvSpPr/>
          <p:nvPr/>
        </p:nvSpPr>
        <p:spPr>
          <a:xfrm>
            <a:off x="8176614" y="4239770"/>
            <a:ext cx="2042555" cy="315733"/>
          </a:xfrm>
          <a:prstGeom prst="round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100">
                <a:solidFill>
                  <a:schemeClr val="tx1"/>
                </a:solidFill>
              </a:rPr>
              <a:t>40</a:t>
            </a:r>
            <a:r>
              <a:rPr lang="ko-KR" altLang="en-US" sz="1100">
                <a:solidFill>
                  <a:schemeClr val="tx1"/>
                </a:solidFill>
              </a:rPr>
              <a:t>대</a:t>
            </a:r>
            <a:endParaRPr lang="en-KR" sz="1100">
              <a:solidFill>
                <a:schemeClr val="tx1"/>
              </a:solidFill>
            </a:endParaRPr>
          </a:p>
        </p:txBody>
      </p:sp>
      <p:sp>
        <p:nvSpPr>
          <p:cNvPr id="87" name="Rounded Rectangle 86">
            <a:extLst>
              <a:ext uri="{FF2B5EF4-FFF2-40B4-BE49-F238E27FC236}">
                <a16:creationId xmlns:a16="http://schemas.microsoft.com/office/drawing/2014/main" id="{29E52A13-A72A-7CAB-65E9-7603DC57331B}"/>
              </a:ext>
            </a:extLst>
          </p:cNvPr>
          <p:cNvSpPr/>
          <p:nvPr/>
        </p:nvSpPr>
        <p:spPr>
          <a:xfrm>
            <a:off x="8176614" y="4582999"/>
            <a:ext cx="2042555" cy="315733"/>
          </a:xfrm>
          <a:prstGeom prst="round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100">
                <a:solidFill>
                  <a:schemeClr val="tx1"/>
                </a:solidFill>
              </a:rPr>
              <a:t>50</a:t>
            </a:r>
            <a:r>
              <a:rPr lang="ko-KR" altLang="en-US" sz="1100">
                <a:solidFill>
                  <a:schemeClr val="tx1"/>
                </a:solidFill>
              </a:rPr>
              <a:t>대</a:t>
            </a:r>
            <a:endParaRPr lang="en-KR" sz="1100">
              <a:solidFill>
                <a:schemeClr val="tx1"/>
              </a:solidFill>
            </a:endParaRPr>
          </a:p>
        </p:txBody>
      </p:sp>
      <p:sp>
        <p:nvSpPr>
          <p:cNvPr id="88" name="Rounded Rectangle 87">
            <a:extLst>
              <a:ext uri="{FF2B5EF4-FFF2-40B4-BE49-F238E27FC236}">
                <a16:creationId xmlns:a16="http://schemas.microsoft.com/office/drawing/2014/main" id="{79C2A4C1-0B4E-7FB7-6DFF-B128A847BE19}"/>
              </a:ext>
            </a:extLst>
          </p:cNvPr>
          <p:cNvSpPr/>
          <p:nvPr/>
        </p:nvSpPr>
        <p:spPr>
          <a:xfrm>
            <a:off x="8176614" y="4926228"/>
            <a:ext cx="2042555" cy="315733"/>
          </a:xfrm>
          <a:prstGeom prst="round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100">
                <a:solidFill>
                  <a:schemeClr val="tx1"/>
                </a:solidFill>
              </a:rPr>
              <a:t>60</a:t>
            </a:r>
            <a:r>
              <a:rPr lang="ko-KR" altLang="en-US" sz="1100">
                <a:solidFill>
                  <a:schemeClr val="tx1"/>
                </a:solidFill>
              </a:rPr>
              <a:t>대</a:t>
            </a:r>
            <a:endParaRPr lang="en-KR" sz="1100">
              <a:solidFill>
                <a:schemeClr val="tx1"/>
              </a:solidFill>
            </a:endParaRPr>
          </a:p>
        </p:txBody>
      </p:sp>
      <p:sp>
        <p:nvSpPr>
          <p:cNvPr id="89" name="Rounded Rectangle 88">
            <a:extLst>
              <a:ext uri="{FF2B5EF4-FFF2-40B4-BE49-F238E27FC236}">
                <a16:creationId xmlns:a16="http://schemas.microsoft.com/office/drawing/2014/main" id="{776B74B2-9114-9DD0-38CC-78B4566C6E20}"/>
              </a:ext>
            </a:extLst>
          </p:cNvPr>
          <p:cNvSpPr/>
          <p:nvPr/>
        </p:nvSpPr>
        <p:spPr>
          <a:xfrm>
            <a:off x="8176614" y="5269457"/>
            <a:ext cx="2042555" cy="315733"/>
          </a:xfrm>
          <a:prstGeom prst="round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100">
                <a:solidFill>
                  <a:schemeClr val="tx1"/>
                </a:solidFill>
              </a:rPr>
              <a:t>70</a:t>
            </a:r>
            <a:r>
              <a:rPr lang="ko-KR" altLang="en-US" sz="1100">
                <a:solidFill>
                  <a:schemeClr val="tx1"/>
                </a:solidFill>
              </a:rPr>
              <a:t>대 이상</a:t>
            </a:r>
            <a:endParaRPr lang="en-KR" sz="1100">
              <a:solidFill>
                <a:schemeClr val="tx1"/>
              </a:solidFill>
            </a:endParaRPr>
          </a:p>
        </p:txBody>
      </p:sp>
      <p:sp>
        <p:nvSpPr>
          <p:cNvPr id="90" name="Rounded Rectangle 89">
            <a:extLst>
              <a:ext uri="{FF2B5EF4-FFF2-40B4-BE49-F238E27FC236}">
                <a16:creationId xmlns:a16="http://schemas.microsoft.com/office/drawing/2014/main" id="{E984EFF8-6F14-F13D-5C4D-C1470F041BA6}"/>
              </a:ext>
            </a:extLst>
          </p:cNvPr>
          <p:cNvSpPr/>
          <p:nvPr/>
        </p:nvSpPr>
        <p:spPr>
          <a:xfrm>
            <a:off x="8176614" y="5612684"/>
            <a:ext cx="2042555" cy="400252"/>
          </a:xfrm>
          <a:prstGeom prst="round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100">
                <a:solidFill>
                  <a:schemeClr val="tx1"/>
                </a:solidFill>
              </a:rPr>
              <a:t>나이 관계 없이 </a:t>
            </a:r>
            <a:br>
              <a:rPr lang="en-US" altLang="ko-KR" sz="1100">
                <a:solidFill>
                  <a:schemeClr val="tx1"/>
                </a:solidFill>
              </a:rPr>
            </a:br>
            <a:r>
              <a:rPr lang="ko-KR" altLang="en-US" sz="1100">
                <a:solidFill>
                  <a:schemeClr val="tx1"/>
                </a:solidFill>
              </a:rPr>
              <a:t>전체 데이터 보기</a:t>
            </a:r>
            <a:endParaRPr lang="en-KR" sz="1100">
              <a:solidFill>
                <a:schemeClr val="tx1"/>
              </a:solidFill>
            </a:endParaRPr>
          </a:p>
        </p:txBody>
      </p:sp>
      <p:pic>
        <p:nvPicPr>
          <p:cNvPr id="1028" name="Picture 4" descr="텍스트, 스크린샷, 소프트웨어, 도표이(가) 표시된 사진&#10;&#10;자동 생성된 설명">
            <a:extLst>
              <a:ext uri="{FF2B5EF4-FFF2-40B4-BE49-F238E27FC236}">
                <a16:creationId xmlns:a16="http://schemas.microsoft.com/office/drawing/2014/main" id="{3FF9CA59-2C5D-94CD-EA70-AE4C5226904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728" b="35603"/>
          <a:stretch/>
        </p:blipFill>
        <p:spPr bwMode="auto">
          <a:xfrm>
            <a:off x="871547" y="4161018"/>
            <a:ext cx="1762400" cy="14397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직사각형 5">
            <a:extLst>
              <a:ext uri="{FF2B5EF4-FFF2-40B4-BE49-F238E27FC236}">
                <a16:creationId xmlns:a16="http://schemas.microsoft.com/office/drawing/2014/main" id="{AB22BED9-16E6-4459-7433-EE3AF63ECAAE}"/>
              </a:ext>
            </a:extLst>
          </p:cNvPr>
          <p:cNvSpPr/>
          <p:nvPr/>
        </p:nvSpPr>
        <p:spPr>
          <a:xfrm>
            <a:off x="882644" y="3862741"/>
            <a:ext cx="1740206" cy="316076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300"/>
              <a:t>디자인 레퍼런스</a:t>
            </a:r>
          </a:p>
        </p:txBody>
      </p:sp>
    </p:spTree>
    <p:extLst>
      <p:ext uri="{BB962C8B-B14F-4D97-AF65-F5344CB8AC3E}">
        <p14:creationId xmlns:p14="http://schemas.microsoft.com/office/powerpoint/2010/main" val="243696757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C19FDE2-EAB9-C700-1C4C-9AE4EBF1C8C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제목 7">
            <a:extLst>
              <a:ext uri="{FF2B5EF4-FFF2-40B4-BE49-F238E27FC236}">
                <a16:creationId xmlns:a16="http://schemas.microsoft.com/office/drawing/2014/main" id="{C75A0234-BBDF-34C4-DADD-06B0429D14BA}"/>
              </a:ext>
            </a:extLst>
          </p:cNvPr>
          <p:cNvSpPr txBox="1">
            <a:spLocks/>
          </p:cNvSpPr>
          <p:nvPr/>
        </p:nvSpPr>
        <p:spPr>
          <a:xfrm>
            <a:off x="472440" y="457200"/>
            <a:ext cx="11247120" cy="910800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000" b="0" i="0" kern="1200">
                <a:solidFill>
                  <a:schemeClr val="tx1"/>
                </a:solidFill>
                <a:latin typeface="Urbane Medium" panose="00000600000000000000" pitchFamily="50" charset="0"/>
                <a:ea typeface="+mj-ea"/>
                <a:cs typeface="+mj-cs"/>
              </a:defRPr>
            </a:lvl1pPr>
          </a:lstStyle>
          <a:p>
            <a:r>
              <a:rPr lang="ko-KR" altLang="en-US" sz="320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rgbClr val="2E3391"/>
                </a:solidFill>
                <a:latin typeface="Noto Sans KR Medium"/>
                <a:ea typeface="Noto Sans KR Medium" panose="020B0600000000000000" pitchFamily="34" charset="-127"/>
              </a:rPr>
              <a:t>신년 활동 목표 세우기 구성안</a:t>
            </a:r>
            <a:endParaRPr lang="en-US" altLang="ko-KR" sz="3200">
              <a:ln>
                <a:solidFill>
                  <a:srgbClr val="156082">
                    <a:alpha val="0"/>
                  </a:srgbClr>
                </a:solidFill>
              </a:ln>
              <a:solidFill>
                <a:srgbClr val="2E3391"/>
              </a:solidFill>
              <a:latin typeface="Noto Sans KR Medium"/>
              <a:ea typeface="Noto Sans KR Medium" panose="020B0600000000000000" pitchFamily="34" charset="-127"/>
            </a:endParaRPr>
          </a:p>
        </p:txBody>
      </p:sp>
      <p:sp>
        <p:nvSpPr>
          <p:cNvPr id="36" name="직사각형 35">
            <a:extLst>
              <a:ext uri="{FF2B5EF4-FFF2-40B4-BE49-F238E27FC236}">
                <a16:creationId xmlns:a16="http://schemas.microsoft.com/office/drawing/2014/main" id="{409A16A4-4A27-3388-605E-1C1135D28A37}"/>
              </a:ext>
            </a:extLst>
          </p:cNvPr>
          <p:cNvSpPr/>
          <p:nvPr/>
        </p:nvSpPr>
        <p:spPr>
          <a:xfrm>
            <a:off x="6414735" y="1683754"/>
            <a:ext cx="2985885" cy="813800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/>
              <a:t>30</a:t>
            </a:r>
            <a:r>
              <a:rPr lang="ko-KR" altLang="en-US"/>
              <a:t>대 남성</a:t>
            </a:r>
            <a:r>
              <a:rPr lang="en-US" altLang="ko-KR"/>
              <a:t> </a:t>
            </a:r>
            <a:r>
              <a:rPr lang="ko-KR" altLang="en-US"/>
              <a:t>데이터를</a:t>
            </a:r>
            <a:endParaRPr lang="en-US" altLang="ko-KR"/>
          </a:p>
          <a:p>
            <a:pPr algn="ctr"/>
            <a:r>
              <a:rPr lang="ko-KR" altLang="en-US"/>
              <a:t>예시로 활용</a:t>
            </a:r>
          </a:p>
        </p:txBody>
      </p:sp>
      <p:pic>
        <p:nvPicPr>
          <p:cNvPr id="15" name="그림 14">
            <a:extLst>
              <a:ext uri="{FF2B5EF4-FFF2-40B4-BE49-F238E27FC236}">
                <a16:creationId xmlns:a16="http://schemas.microsoft.com/office/drawing/2014/main" id="{B3CD7D6E-9C93-1644-0844-A57C9FD5EB3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6977" b="86047" l="6967" r="90984">
                        <a14:foregroundMark x1="14344" y1="32558" x2="14344" y2="32558"/>
                        <a14:foregroundMark x1="30328" y1="39535" x2="30328" y2="39535"/>
                        <a14:foregroundMark x1="36885" y1="41860" x2="36885" y2="41860"/>
                        <a14:foregroundMark x1="43033" y1="39535" x2="43033" y2="39535"/>
                        <a14:foregroundMark x1="50820" y1="39535" x2="50820" y2="39535"/>
                        <a14:foregroundMark x1="62705" y1="41860" x2="62705" y2="41860"/>
                        <a14:foregroundMark x1="70902" y1="46512" x2="70902" y2="46512"/>
                        <a14:foregroundMark x1="76230" y1="53488" x2="76230" y2="53488"/>
                        <a14:foregroundMark x1="81557" y1="34884" x2="81557" y2="34884"/>
                        <a14:foregroundMark x1="84836" y1="34884" x2="84836" y2="34884"/>
                        <a14:foregroundMark x1="90984" y1="34884" x2="90984" y2="34884"/>
                        <a14:foregroundMark x1="6967" y1="34884" x2="6967" y2="34884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169625" y="1323840"/>
            <a:ext cx="1097677" cy="191508"/>
          </a:xfrm>
          <a:prstGeom prst="rect">
            <a:avLst/>
          </a:prstGeom>
        </p:spPr>
      </p:pic>
      <p:sp>
        <p:nvSpPr>
          <p:cNvPr id="16" name="직사각형 15">
            <a:extLst>
              <a:ext uri="{FF2B5EF4-FFF2-40B4-BE49-F238E27FC236}">
                <a16:creationId xmlns:a16="http://schemas.microsoft.com/office/drawing/2014/main" id="{79958D48-B48A-EEC5-8D86-D7E7451B9BD3}"/>
              </a:ext>
            </a:extLst>
          </p:cNvPr>
          <p:cNvSpPr/>
          <p:nvPr/>
        </p:nvSpPr>
        <p:spPr>
          <a:xfrm>
            <a:off x="2088537" y="1265933"/>
            <a:ext cx="2797406" cy="5236467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>
              <a:ln>
                <a:solidFill>
                  <a:schemeClr val="accent1">
                    <a:alpha val="0"/>
                  </a:schemeClr>
                </a:solidFill>
              </a:ln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465BA810-F703-8D3F-8305-1B1DC1E60656}"/>
              </a:ext>
            </a:extLst>
          </p:cNvPr>
          <p:cNvSpPr txBox="1"/>
          <p:nvPr/>
        </p:nvSpPr>
        <p:spPr>
          <a:xfrm>
            <a:off x="2088537" y="1802257"/>
            <a:ext cx="279740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ko-KR" altLang="en-US">
                <a:effectLst/>
              </a:rPr>
              <a:t>신년 맞이</a:t>
            </a:r>
            <a:r>
              <a:rPr lang="en-US" altLang="ko-KR">
                <a:effectLst/>
              </a:rPr>
              <a:t>,</a:t>
            </a:r>
            <a:br>
              <a:rPr lang="en-US" altLang="ko-KR">
                <a:effectLst/>
              </a:rPr>
            </a:br>
            <a:r>
              <a:rPr lang="ko-KR" altLang="en-US">
                <a:effectLst/>
              </a:rPr>
              <a:t>나만의 </a:t>
            </a:r>
            <a:r>
              <a:rPr lang="ko-KR" altLang="en-US"/>
              <a:t>활동 목표</a:t>
            </a:r>
            <a:r>
              <a:rPr lang="ko-KR" altLang="en-US">
                <a:effectLst/>
              </a:rPr>
              <a:t> 세우기 </a:t>
            </a:r>
            <a:endParaRPr lang="ko-KR" altLang="en-US"/>
          </a:p>
        </p:txBody>
      </p:sp>
      <p:sp>
        <p:nvSpPr>
          <p:cNvPr id="18" name="TextBox 25">
            <a:extLst>
              <a:ext uri="{FF2B5EF4-FFF2-40B4-BE49-F238E27FC236}">
                <a16:creationId xmlns:a16="http://schemas.microsoft.com/office/drawing/2014/main" id="{D31502E4-903E-D0C3-7615-094EC2029544}"/>
              </a:ext>
            </a:extLst>
          </p:cNvPr>
          <p:cNvSpPr txBox="1"/>
          <p:nvPr/>
        </p:nvSpPr>
        <p:spPr>
          <a:xfrm>
            <a:off x="2233567" y="2607682"/>
            <a:ext cx="2507346" cy="4434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latinLnBrk="0">
              <a:lnSpc>
                <a:spcPct val="120000"/>
              </a:lnSpc>
            </a:pPr>
            <a:r>
              <a:rPr lang="ko-KR" altLang="en-US" sz="1000">
                <a:ln>
                  <a:solidFill>
                    <a:schemeClr val="accent1">
                      <a:alpha val="0"/>
                    </a:schemeClr>
                  </a:solidFill>
                </a:ln>
                <a:latin typeface="삼성긴고딕 Regular" panose="020B0600000101010101" pitchFamily="50" charset="-127"/>
                <a:ea typeface="삼성긴고딕 Regular" panose="020B0600000101010101" pitchFamily="50" charset="-127"/>
                <a:cs typeface="+mj-cs"/>
              </a:rPr>
              <a:t>삼성 헬스의 국내 </a:t>
            </a:r>
            <a:r>
              <a:rPr lang="en-US" altLang="ko-KR" sz="1000">
                <a:ln>
                  <a:solidFill>
                    <a:schemeClr val="accent1">
                      <a:alpha val="0"/>
                    </a:schemeClr>
                  </a:solidFill>
                </a:ln>
                <a:latin typeface="삼성긴고딕 Regular" panose="020B0600000101010101" pitchFamily="50" charset="-127"/>
                <a:ea typeface="삼성긴고딕 Regular" panose="020B0600000101010101" pitchFamily="50" charset="-127"/>
                <a:cs typeface="+mj-cs"/>
              </a:rPr>
              <a:t>30</a:t>
            </a:r>
            <a:r>
              <a:rPr lang="ko-KR" altLang="en-US" sz="1000">
                <a:ln>
                  <a:solidFill>
                    <a:schemeClr val="accent1">
                      <a:alpha val="0"/>
                    </a:schemeClr>
                  </a:solidFill>
                </a:ln>
                <a:latin typeface="삼성긴고딕 Regular" panose="020B0600000101010101" pitchFamily="50" charset="-127"/>
                <a:ea typeface="삼성긴고딕 Regular" panose="020B0600000101010101" pitchFamily="50" charset="-127"/>
                <a:cs typeface="+mj-cs"/>
              </a:rPr>
              <a:t>대 남성 이용자의 활동량을 아래에서 확인하세요</a:t>
            </a:r>
            <a:endParaRPr lang="en-US" altLang="ko-KR" sz="1000">
              <a:ln>
                <a:solidFill>
                  <a:schemeClr val="accent1">
                    <a:alpha val="0"/>
                  </a:schemeClr>
                </a:solidFill>
              </a:ln>
              <a:latin typeface="삼성긴고딕 Regular" panose="020B0600000101010101" pitchFamily="50" charset="-127"/>
              <a:ea typeface="삼성긴고딕 Regular" panose="020B0600000101010101" pitchFamily="50" charset="-127"/>
              <a:cs typeface="+mj-cs"/>
            </a:endParaRPr>
          </a:p>
        </p:txBody>
      </p:sp>
      <p:sp>
        <p:nvSpPr>
          <p:cNvPr id="19" name="모서리가 둥근 직사각형 4">
            <a:extLst>
              <a:ext uri="{FF2B5EF4-FFF2-40B4-BE49-F238E27FC236}">
                <a16:creationId xmlns:a16="http://schemas.microsoft.com/office/drawing/2014/main" id="{6B7AA69B-BB94-6C69-7F04-D9991825E566}"/>
              </a:ext>
            </a:extLst>
          </p:cNvPr>
          <p:cNvSpPr/>
          <p:nvPr/>
        </p:nvSpPr>
        <p:spPr>
          <a:xfrm>
            <a:off x="2510320" y="5315083"/>
            <a:ext cx="1993380" cy="292316"/>
          </a:xfrm>
          <a:prstGeom prst="roundRect">
            <a:avLst>
              <a:gd name="adj" fmla="val 50000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latinLnBrk="0"/>
            <a:r>
              <a:rPr lang="ko-KR" altLang="en-US" sz="100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1"/>
                </a:solidFill>
                <a:latin typeface="삼성긴고딕 Regular" panose="020B0600000101010101" pitchFamily="50" charset="-127"/>
                <a:ea typeface="삼성긴고딕 Regular" panose="020B0600000101010101" pitchFamily="50" charset="-127"/>
                <a:cs typeface="Samsung Sharp Sans Medium" pitchFamily="50" charset="0"/>
              </a:rPr>
              <a:t>나만의 활동 목표 세우러 가기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B15207C1-BDED-8157-EE77-23D94F222B1A}"/>
              </a:ext>
            </a:extLst>
          </p:cNvPr>
          <p:cNvSpPr txBox="1"/>
          <p:nvPr/>
        </p:nvSpPr>
        <p:spPr>
          <a:xfrm>
            <a:off x="2790373" y="5627951"/>
            <a:ext cx="1459335" cy="20005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ko-KR" altLang="en-US" sz="700" u="sng"/>
              <a:t>첫 화면으로 돌아가기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529BC32C-72F4-2D87-3966-624B7657E0EC}"/>
              </a:ext>
            </a:extLst>
          </p:cNvPr>
          <p:cNvSpPr txBox="1"/>
          <p:nvPr/>
        </p:nvSpPr>
        <p:spPr>
          <a:xfrm>
            <a:off x="2191210" y="5836335"/>
            <a:ext cx="2585303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ko-KR" altLang="en-US" sz="600" u="sng"/>
              <a:t>* 상기 모든 데이터는 </a:t>
            </a:r>
            <a:r>
              <a:rPr lang="en-US" altLang="ko-KR" sz="600" u="sng"/>
              <a:t>2024</a:t>
            </a:r>
            <a:r>
              <a:rPr lang="ko-KR" altLang="en-US" sz="600" u="sng"/>
              <a:t>년 </a:t>
            </a:r>
            <a:r>
              <a:rPr lang="en-US" altLang="ko-KR" sz="600" u="sng"/>
              <a:t>01</a:t>
            </a:r>
            <a:r>
              <a:rPr lang="ko-KR" altLang="en-US" sz="600" u="sng"/>
              <a:t>월 </a:t>
            </a:r>
            <a:r>
              <a:rPr lang="en-US" altLang="ko-KR" sz="600" u="sng"/>
              <a:t>01</a:t>
            </a:r>
            <a:r>
              <a:rPr lang="ko-KR" altLang="en-US" sz="600" u="sng"/>
              <a:t>일부터 </a:t>
            </a:r>
            <a:r>
              <a:rPr lang="en-US" altLang="ko-KR" sz="600" u="sng"/>
              <a:t>12</a:t>
            </a:r>
            <a:r>
              <a:rPr lang="ko-KR" altLang="en-US" sz="600" u="sng"/>
              <a:t>월 </a:t>
            </a:r>
            <a:r>
              <a:rPr lang="en-US" altLang="ko-KR" sz="600" u="sng"/>
              <a:t>08</a:t>
            </a:r>
            <a:r>
              <a:rPr lang="ko-KR" altLang="en-US" sz="600" u="sng"/>
              <a:t>일까지의 </a:t>
            </a:r>
            <a:endParaRPr lang="en-US" altLang="ko-KR" sz="600" u="sng"/>
          </a:p>
          <a:p>
            <a:pPr algn="ctr"/>
            <a:r>
              <a:rPr lang="ko-KR" altLang="en-US" sz="600" u="sng"/>
              <a:t>삼성 헬스 이용자의 비식별정보를 활용한 것이며</a:t>
            </a:r>
            <a:r>
              <a:rPr lang="en-US" altLang="ko-KR" sz="600" u="sng"/>
              <a:t>, </a:t>
            </a:r>
            <a:r>
              <a:rPr lang="ko-KR" altLang="en-US" sz="600" u="sng"/>
              <a:t>각 타입별로 참조한 데이터는 아래와 같습니다</a:t>
            </a:r>
            <a:r>
              <a:rPr lang="en-US" altLang="ko-KR" sz="600" u="sng"/>
              <a:t>.</a:t>
            </a:r>
          </a:p>
          <a:p>
            <a:pPr algn="ctr">
              <a:buFont typeface="Arial" panose="020B0604020202020204" pitchFamily="34" charset="0"/>
              <a:buChar char="•"/>
            </a:pPr>
            <a:r>
              <a:rPr lang="ko-KR" altLang="en-US" sz="600" u="sng"/>
              <a:t>여유만만형</a:t>
            </a:r>
            <a:r>
              <a:rPr lang="en-US" altLang="ko-KR" sz="600" u="sng"/>
              <a:t>: </a:t>
            </a:r>
            <a:r>
              <a:rPr lang="ko-KR" altLang="en-US" sz="600" u="sng"/>
              <a:t>백분율 상위 </a:t>
            </a:r>
            <a:r>
              <a:rPr lang="en-US" altLang="ko-KR" sz="600" u="sng"/>
              <a:t>75%</a:t>
            </a:r>
          </a:p>
          <a:p>
            <a:pPr algn="ctr">
              <a:buFont typeface="Arial" panose="020B0604020202020204" pitchFamily="34" charset="0"/>
              <a:buChar char="•"/>
            </a:pPr>
            <a:r>
              <a:rPr lang="ko-KR" altLang="en-US" sz="600" u="sng"/>
              <a:t>활동밸런스형</a:t>
            </a:r>
            <a:r>
              <a:rPr lang="en-US" altLang="ko-KR" sz="600" u="sng"/>
              <a:t>: </a:t>
            </a:r>
            <a:r>
              <a:rPr lang="ko-KR" altLang="en-US" sz="600" u="sng"/>
              <a:t>백분율 상위 </a:t>
            </a:r>
            <a:r>
              <a:rPr lang="en-US" altLang="ko-KR" sz="600" u="sng"/>
              <a:t>50%</a:t>
            </a:r>
          </a:p>
          <a:p>
            <a:pPr algn="ctr">
              <a:buFont typeface="Arial" panose="020B0604020202020204" pitchFamily="34" charset="0"/>
              <a:buChar char="•"/>
            </a:pPr>
            <a:r>
              <a:rPr lang="ko-KR" altLang="en-US" sz="600" u="sng"/>
              <a:t>한계돌파형</a:t>
            </a:r>
            <a:r>
              <a:rPr lang="en-US" altLang="ko-KR" sz="600" u="sng"/>
              <a:t>: </a:t>
            </a:r>
            <a:r>
              <a:rPr lang="ko-KR" altLang="en-US" sz="600" u="sng"/>
              <a:t>백분율 상위 </a:t>
            </a:r>
            <a:r>
              <a:rPr lang="en-US" altLang="ko-KR" sz="600" u="sng"/>
              <a:t>25%</a:t>
            </a:r>
          </a:p>
        </p:txBody>
      </p:sp>
      <p:grpSp>
        <p:nvGrpSpPr>
          <p:cNvPr id="119" name="그룹 118">
            <a:extLst>
              <a:ext uri="{FF2B5EF4-FFF2-40B4-BE49-F238E27FC236}">
                <a16:creationId xmlns:a16="http://schemas.microsoft.com/office/drawing/2014/main" id="{A5962476-72C8-946D-1214-7D38463DAFAD}"/>
              </a:ext>
            </a:extLst>
          </p:cNvPr>
          <p:cNvGrpSpPr/>
          <p:nvPr/>
        </p:nvGrpSpPr>
        <p:grpSpPr>
          <a:xfrm>
            <a:off x="2536482" y="3840928"/>
            <a:ext cx="1941388" cy="626676"/>
            <a:chOff x="2536482" y="3863788"/>
            <a:chExt cx="1941388" cy="626676"/>
          </a:xfrm>
        </p:grpSpPr>
        <p:sp>
          <p:nvSpPr>
            <p:cNvPr id="74" name="사각형: 둥근 모서리 73">
              <a:extLst>
                <a:ext uri="{FF2B5EF4-FFF2-40B4-BE49-F238E27FC236}">
                  <a16:creationId xmlns:a16="http://schemas.microsoft.com/office/drawing/2014/main" id="{A583B552-2AA7-8397-0649-0196DA9890A4}"/>
                </a:ext>
              </a:extLst>
            </p:cNvPr>
            <p:cNvSpPr/>
            <p:nvPr/>
          </p:nvSpPr>
          <p:spPr>
            <a:xfrm>
              <a:off x="2536482" y="3863788"/>
              <a:ext cx="1941388" cy="626676"/>
            </a:xfrm>
            <a:prstGeom prst="round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pic>
          <p:nvPicPr>
            <p:cNvPr id="50" name="그림 49">
              <a:extLst>
                <a:ext uri="{FF2B5EF4-FFF2-40B4-BE49-F238E27FC236}">
                  <a16:creationId xmlns:a16="http://schemas.microsoft.com/office/drawing/2014/main" id="{D76035FD-617D-9DAD-76EA-2039B7466EA4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alphaModFix amt="35000"/>
            </a:blip>
            <a:stretch>
              <a:fillRect/>
            </a:stretch>
          </p:blipFill>
          <p:spPr>
            <a:xfrm>
              <a:off x="3895357" y="3987840"/>
              <a:ext cx="497387" cy="495765"/>
            </a:xfrm>
            <a:prstGeom prst="rect">
              <a:avLst/>
            </a:prstGeom>
          </p:spPr>
        </p:pic>
        <p:pic>
          <p:nvPicPr>
            <p:cNvPr id="51" name="그림 50">
              <a:extLst>
                <a:ext uri="{FF2B5EF4-FFF2-40B4-BE49-F238E27FC236}">
                  <a16:creationId xmlns:a16="http://schemas.microsoft.com/office/drawing/2014/main" id="{6F2E09E5-687B-10D9-355F-4746EA7A3387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alphaModFix amt="35000"/>
            </a:blip>
            <a:stretch>
              <a:fillRect/>
            </a:stretch>
          </p:blipFill>
          <p:spPr>
            <a:xfrm>
              <a:off x="3260366" y="4010059"/>
              <a:ext cx="468318" cy="451326"/>
            </a:xfrm>
            <a:prstGeom prst="rect">
              <a:avLst/>
            </a:prstGeom>
          </p:spPr>
        </p:pic>
        <p:pic>
          <p:nvPicPr>
            <p:cNvPr id="52" name="그림 51">
              <a:extLst>
                <a:ext uri="{FF2B5EF4-FFF2-40B4-BE49-F238E27FC236}">
                  <a16:creationId xmlns:a16="http://schemas.microsoft.com/office/drawing/2014/main" id="{C153B9EE-82C6-7049-FCAE-01AA0CC90081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alphaModFix amt="35000"/>
            </a:blip>
            <a:stretch>
              <a:fillRect/>
            </a:stretch>
          </p:blipFill>
          <p:spPr>
            <a:xfrm>
              <a:off x="2655210" y="3987165"/>
              <a:ext cx="424596" cy="497114"/>
            </a:xfrm>
            <a:prstGeom prst="rect">
              <a:avLst/>
            </a:prstGeom>
          </p:spPr>
        </p:pic>
        <p:sp>
          <p:nvSpPr>
            <p:cNvPr id="7" name="TextBox 25">
              <a:extLst>
                <a:ext uri="{FF2B5EF4-FFF2-40B4-BE49-F238E27FC236}">
                  <a16:creationId xmlns:a16="http://schemas.microsoft.com/office/drawing/2014/main" id="{14DABEEA-4764-C178-A2C5-07130045D110}"/>
                </a:ext>
              </a:extLst>
            </p:cNvPr>
            <p:cNvSpPr txBox="1"/>
            <p:nvPr/>
          </p:nvSpPr>
          <p:spPr>
            <a:xfrm>
              <a:off x="3210759" y="4011046"/>
              <a:ext cx="576000" cy="307777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spAutoFit/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altLang="ko-KR" sz="1000" b="1">
                  <a:ln>
                    <a:solidFill>
                      <a:srgbClr val="156082">
                        <a:alpha val="0"/>
                      </a:srgbClr>
                    </a:solidFill>
                  </a:ln>
                  <a:latin typeface="삼성긴고딕 Regular" panose="020B0600000101010101" pitchFamily="50" charset="-127"/>
                  <a:ea typeface="삼성긴고딕 Regular" panose="020B0600000101010101" pitchFamily="50" charset="-127"/>
                  <a:cs typeface="+mj-cs"/>
                </a:rPr>
                <a:t>69</a:t>
              </a:r>
              <a:r>
                <a:rPr lang="ko-KR" altLang="en-US" sz="1000" b="1">
                  <a:ln>
                    <a:solidFill>
                      <a:srgbClr val="156082">
                        <a:alpha val="0"/>
                      </a:srgbClr>
                    </a:solidFill>
                  </a:ln>
                  <a:latin typeface="삼성긴고딕 Regular" panose="020B0600000101010101" pitchFamily="50" charset="-127"/>
                  <a:ea typeface="삼성긴고딕 Regular" panose="020B0600000101010101" pitchFamily="50" charset="-127"/>
                  <a:cs typeface="+mj-cs"/>
                </a:rPr>
                <a:t>분</a:t>
              </a:r>
              <a:endParaRPr lang="en-US" altLang="ko-KR" sz="1000" b="1">
                <a:ln>
                  <a:solidFill>
                    <a:srgbClr val="156082">
                      <a:alpha val="0"/>
                    </a:srgbClr>
                  </a:solidFill>
                </a:ln>
                <a:latin typeface="삼성긴고딕 Regular" panose="020B0600000101010101" pitchFamily="50" charset="-127"/>
                <a:ea typeface="삼성긴고딕 Regular" panose="020B0600000101010101" pitchFamily="50" charset="-127"/>
                <a:cs typeface="+mj-cs"/>
              </a:endParaRPr>
            </a:p>
            <a:p>
              <a:pPr algn="ctr"/>
              <a:r>
                <a:rPr lang="en-US" altLang="ko-KR" sz="1000" b="1">
                  <a:ln>
                    <a:solidFill>
                      <a:srgbClr val="156082">
                        <a:alpha val="0"/>
                      </a:srgbClr>
                    </a:solidFill>
                  </a:ln>
                  <a:latin typeface="삼성긴고딕 Regular" panose="020B0600000101010101" pitchFamily="50" charset="-127"/>
                  <a:ea typeface="삼성긴고딕 Regular" panose="020B0600000101010101" pitchFamily="50" charset="-127"/>
                  <a:cs typeface="+mj-cs"/>
                </a:rPr>
                <a:t>(28</a:t>
              </a:r>
              <a:r>
                <a:rPr lang="ko-KR" altLang="en-US" sz="1000" b="1">
                  <a:ln>
                    <a:solidFill>
                      <a:srgbClr val="156082">
                        <a:alpha val="0"/>
                      </a:srgbClr>
                    </a:solidFill>
                  </a:ln>
                  <a:latin typeface="삼성긴고딕 Regular" panose="020B0600000101010101" pitchFamily="50" charset="-127"/>
                  <a:ea typeface="삼성긴고딕 Regular" panose="020B0600000101010101" pitchFamily="50" charset="-127"/>
                  <a:cs typeface="+mj-cs"/>
                </a:rPr>
                <a:t>분</a:t>
              </a:r>
              <a:r>
                <a:rPr lang="en-US" altLang="ko-KR" sz="1000" b="1">
                  <a:ln>
                    <a:solidFill>
                      <a:srgbClr val="156082">
                        <a:alpha val="0"/>
                      </a:srgbClr>
                    </a:solidFill>
                  </a:ln>
                  <a:latin typeface="삼성긴고딕 Regular" panose="020B0600000101010101" pitchFamily="50" charset="-127"/>
                  <a:ea typeface="삼성긴고딕 Regular" panose="020B0600000101010101" pitchFamily="50" charset="-127"/>
                  <a:cs typeface="+mj-cs"/>
                </a:rPr>
                <a:t>)</a:t>
              </a:r>
            </a:p>
          </p:txBody>
        </p:sp>
        <p:sp>
          <p:nvSpPr>
            <p:cNvPr id="43" name="TextBox 25">
              <a:extLst>
                <a:ext uri="{FF2B5EF4-FFF2-40B4-BE49-F238E27FC236}">
                  <a16:creationId xmlns:a16="http://schemas.microsoft.com/office/drawing/2014/main" id="{AF5BE83D-564D-7C57-6C7F-D5F68C450064}"/>
                </a:ext>
              </a:extLst>
            </p:cNvPr>
            <p:cNvSpPr txBox="1"/>
            <p:nvPr/>
          </p:nvSpPr>
          <p:spPr>
            <a:xfrm>
              <a:off x="3219010" y="4297480"/>
              <a:ext cx="576000" cy="184666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spAutoFit/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ko-KR" altLang="en-US" sz="600">
                  <a:ln>
                    <a:solidFill>
                      <a:srgbClr val="156082">
                        <a:alpha val="0"/>
                      </a:srgbClr>
                    </a:solidFill>
                  </a:ln>
                  <a:latin typeface="삼성긴고딕 Regular" panose="020B0600000101010101" pitchFamily="50" charset="-127"/>
                  <a:ea typeface="삼성긴고딕 Regular"/>
                  <a:cs typeface="+mj-cs"/>
                </a:rPr>
                <a:t>활동 시간</a:t>
              </a:r>
              <a:br>
                <a:rPr lang="en-US" altLang="ko-KR" sz="600">
                  <a:ln>
                    <a:solidFill>
                      <a:srgbClr val="156082">
                        <a:alpha val="0"/>
                      </a:srgbClr>
                    </a:solidFill>
                  </a:ln>
                  <a:latin typeface="삼성긴고딕 Regular" panose="020B0600000101010101" pitchFamily="50" charset="-127"/>
                  <a:ea typeface="삼성긴고딕 Regular" panose="020B0600000101010101" pitchFamily="50" charset="-127"/>
                  <a:cs typeface="+mj-cs"/>
                </a:rPr>
              </a:br>
              <a:r>
                <a:rPr lang="en-US" altLang="ko-KR" sz="600">
                  <a:ln>
                    <a:solidFill>
                      <a:srgbClr val="156082">
                        <a:alpha val="0"/>
                      </a:srgbClr>
                    </a:solidFill>
                  </a:ln>
                  <a:latin typeface="삼성긴고딕 Regular" panose="020B0600000101010101" pitchFamily="50" charset="-127"/>
                  <a:ea typeface="삼성긴고딕 Regular"/>
                  <a:cs typeface="+mj-cs"/>
                </a:rPr>
                <a:t>(</a:t>
              </a:r>
              <a:r>
                <a:rPr lang="ko-KR" altLang="en-US" sz="600">
                  <a:ln>
                    <a:solidFill>
                      <a:srgbClr val="156082">
                        <a:alpha val="0"/>
                      </a:srgbClr>
                    </a:solidFill>
                  </a:ln>
                  <a:latin typeface="삼성긴고딕 Regular" panose="020B0600000101010101" pitchFamily="50" charset="-127"/>
                  <a:ea typeface="삼성긴고딕 Regular"/>
                  <a:cs typeface="+mj-cs"/>
                </a:rPr>
                <a:t>운동 시간</a:t>
              </a:r>
              <a:r>
                <a:rPr lang="en-US" altLang="ko-KR" sz="600">
                  <a:ln>
                    <a:solidFill>
                      <a:srgbClr val="156082">
                        <a:alpha val="0"/>
                      </a:srgbClr>
                    </a:solidFill>
                  </a:ln>
                  <a:latin typeface="삼성긴고딕 Regular" panose="020B0600000101010101" pitchFamily="50" charset="-127"/>
                  <a:ea typeface="삼성긴고딕 Regular"/>
                  <a:cs typeface="+mj-cs"/>
                </a:rPr>
                <a:t>)</a:t>
              </a:r>
            </a:p>
          </p:txBody>
        </p:sp>
        <p:sp>
          <p:nvSpPr>
            <p:cNvPr id="9" name="TextBox 25">
              <a:extLst>
                <a:ext uri="{FF2B5EF4-FFF2-40B4-BE49-F238E27FC236}">
                  <a16:creationId xmlns:a16="http://schemas.microsoft.com/office/drawing/2014/main" id="{C3A87F3A-19E4-2C8D-51C0-17D039A02B24}"/>
                </a:ext>
              </a:extLst>
            </p:cNvPr>
            <p:cNvSpPr txBox="1"/>
            <p:nvPr/>
          </p:nvSpPr>
          <p:spPr>
            <a:xfrm>
              <a:off x="3807244" y="4059618"/>
              <a:ext cx="576000" cy="153888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spAutoFit/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altLang="ko-KR" sz="1000" b="1">
                  <a:ln>
                    <a:solidFill>
                      <a:srgbClr val="156082">
                        <a:alpha val="0"/>
                      </a:srgbClr>
                    </a:solidFill>
                  </a:ln>
                  <a:latin typeface="삼성긴고딕 Regular" panose="020B0600000101010101" pitchFamily="50" charset="-127"/>
                  <a:ea typeface="삼성긴고딕 Regular" panose="020B0600000101010101" pitchFamily="50" charset="-127"/>
                  <a:cs typeface="+mj-cs"/>
                </a:rPr>
                <a:t>273kcal</a:t>
              </a:r>
            </a:p>
          </p:txBody>
        </p:sp>
        <p:sp>
          <p:nvSpPr>
            <p:cNvPr id="47" name="TextBox 25">
              <a:extLst>
                <a:ext uri="{FF2B5EF4-FFF2-40B4-BE49-F238E27FC236}">
                  <a16:creationId xmlns:a16="http://schemas.microsoft.com/office/drawing/2014/main" id="{52C46671-5941-6582-9481-955445031995}"/>
                </a:ext>
              </a:extLst>
            </p:cNvPr>
            <p:cNvSpPr txBox="1"/>
            <p:nvPr/>
          </p:nvSpPr>
          <p:spPr>
            <a:xfrm>
              <a:off x="3815495" y="4325661"/>
              <a:ext cx="576000" cy="72858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spAutoFit/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ko-KR" altLang="en-US" sz="600">
                  <a:ln>
                    <a:solidFill>
                      <a:srgbClr val="156082">
                        <a:alpha val="0"/>
                      </a:srgbClr>
                    </a:solidFill>
                  </a:ln>
                  <a:latin typeface="삼성긴고딕 Regular" panose="020B0600000101010101" pitchFamily="50" charset="-127"/>
                  <a:ea typeface="삼성긴고딕 Regular" panose="020B0600000101010101" pitchFamily="50" charset="-127"/>
                  <a:cs typeface="+mj-cs"/>
                </a:rPr>
                <a:t>활동 칼로리</a:t>
              </a:r>
              <a:endParaRPr lang="en-US" altLang="ko-KR" sz="600">
                <a:ln>
                  <a:solidFill>
                    <a:srgbClr val="156082">
                      <a:alpha val="0"/>
                    </a:srgbClr>
                  </a:solidFill>
                </a:ln>
                <a:latin typeface="삼성긴고딕 Regular" panose="020B0600000101010101" pitchFamily="50" charset="-127"/>
                <a:ea typeface="삼성긴고딕 Regular" panose="020B0600000101010101" pitchFamily="50" charset="-127"/>
                <a:cs typeface="+mj-cs"/>
              </a:endParaRPr>
            </a:p>
          </p:txBody>
        </p:sp>
        <p:sp>
          <p:nvSpPr>
            <p:cNvPr id="5" name="TextBox 25">
              <a:extLst>
                <a:ext uri="{FF2B5EF4-FFF2-40B4-BE49-F238E27FC236}">
                  <a16:creationId xmlns:a16="http://schemas.microsoft.com/office/drawing/2014/main" id="{DF293020-019E-3E0B-0CFA-217FAA15D8D6}"/>
                </a:ext>
              </a:extLst>
            </p:cNvPr>
            <p:cNvSpPr txBox="1"/>
            <p:nvPr/>
          </p:nvSpPr>
          <p:spPr>
            <a:xfrm>
              <a:off x="2614274" y="4059618"/>
              <a:ext cx="576000" cy="153888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spAutoFit/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altLang="ko-KR" sz="1000" b="1">
                  <a:ln>
                    <a:solidFill>
                      <a:srgbClr val="156082">
                        <a:alpha val="0"/>
                      </a:srgbClr>
                    </a:solidFill>
                  </a:ln>
                  <a:latin typeface="삼성긴고딕 Regular" panose="020B0600000101010101" pitchFamily="50" charset="-127"/>
                  <a:ea typeface="삼성긴고딕 Regular" panose="020B0600000101010101" pitchFamily="50" charset="-127"/>
                  <a:cs typeface="+mj-cs"/>
                </a:rPr>
                <a:t>6,584</a:t>
              </a:r>
            </a:p>
          </p:txBody>
        </p:sp>
        <p:sp>
          <p:nvSpPr>
            <p:cNvPr id="49" name="TextBox 25">
              <a:extLst>
                <a:ext uri="{FF2B5EF4-FFF2-40B4-BE49-F238E27FC236}">
                  <a16:creationId xmlns:a16="http://schemas.microsoft.com/office/drawing/2014/main" id="{0675097F-2F15-FB21-9E81-2321FEDF43B3}"/>
                </a:ext>
              </a:extLst>
            </p:cNvPr>
            <p:cNvSpPr txBox="1"/>
            <p:nvPr/>
          </p:nvSpPr>
          <p:spPr>
            <a:xfrm>
              <a:off x="2622525" y="4340402"/>
              <a:ext cx="576000" cy="92333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spAutoFit/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ko-KR" altLang="en-US" sz="600">
                  <a:ln>
                    <a:solidFill>
                      <a:srgbClr val="156082">
                        <a:alpha val="0"/>
                      </a:srgbClr>
                    </a:solidFill>
                  </a:ln>
                  <a:latin typeface="삼성긴고딕 Regular" panose="020B0600000101010101" pitchFamily="50" charset="-127"/>
                  <a:ea typeface="삼성긴고딕 Regular" panose="020B0600000101010101" pitchFamily="50" charset="-127"/>
                  <a:cs typeface="+mj-cs"/>
                </a:rPr>
                <a:t>걸음 수</a:t>
              </a:r>
              <a:endParaRPr lang="en-US" altLang="ko-KR" sz="600">
                <a:ln>
                  <a:solidFill>
                    <a:srgbClr val="156082">
                      <a:alpha val="0"/>
                    </a:srgbClr>
                  </a:solidFill>
                </a:ln>
                <a:latin typeface="삼성긴고딕 Regular" panose="020B0600000101010101" pitchFamily="50" charset="-127"/>
                <a:ea typeface="삼성긴고딕 Regular" panose="020B0600000101010101" pitchFamily="50" charset="-127"/>
                <a:cs typeface="+mj-cs"/>
              </a:endParaRPr>
            </a:p>
          </p:txBody>
        </p:sp>
      </p:grpSp>
      <p:graphicFrame>
        <p:nvGraphicFramePr>
          <p:cNvPr id="58" name="표 57">
            <a:extLst>
              <a:ext uri="{FF2B5EF4-FFF2-40B4-BE49-F238E27FC236}">
                <a16:creationId xmlns:a16="http://schemas.microsoft.com/office/drawing/2014/main" id="{ED4D9189-6587-2EC6-CD1D-734B5CE7791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27040047"/>
              </p:ext>
            </p:extLst>
          </p:nvPr>
        </p:nvGraphicFramePr>
        <p:xfrm>
          <a:off x="6416029" y="3808471"/>
          <a:ext cx="4229100" cy="4191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053929">
                  <a:extLst>
                    <a:ext uri="{9D8B030D-6E8A-4147-A177-3AD203B41FA5}">
                      <a16:colId xmlns:a16="http://schemas.microsoft.com/office/drawing/2014/main" val="478736628"/>
                    </a:ext>
                  </a:extLst>
                </a:gridCol>
                <a:gridCol w="901871">
                  <a:extLst>
                    <a:ext uri="{9D8B030D-6E8A-4147-A177-3AD203B41FA5}">
                      <a16:colId xmlns:a16="http://schemas.microsoft.com/office/drawing/2014/main" val="2349960272"/>
                    </a:ext>
                  </a:extLst>
                </a:gridCol>
                <a:gridCol w="1295400">
                  <a:extLst>
                    <a:ext uri="{9D8B030D-6E8A-4147-A177-3AD203B41FA5}">
                      <a16:colId xmlns:a16="http://schemas.microsoft.com/office/drawing/2014/main" val="71376798"/>
                    </a:ext>
                  </a:extLst>
                </a:gridCol>
                <a:gridCol w="977900">
                  <a:extLst>
                    <a:ext uri="{9D8B030D-6E8A-4147-A177-3AD203B41FA5}">
                      <a16:colId xmlns:a16="http://schemas.microsoft.com/office/drawing/2014/main" val="4241847367"/>
                    </a:ext>
                  </a:extLst>
                </a:gridCol>
              </a:tblGrid>
              <a:tr h="20955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>
                          <a:effectLst/>
                        </a:rPr>
                        <a:t> avg_active_time 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>
                          <a:effectLst/>
                        </a:rPr>
                        <a:t> act_25th_pct 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>
                          <a:effectLst/>
                        </a:rPr>
                        <a:t> act_50th_pct 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>
                          <a:effectLst/>
                        </a:rPr>
                        <a:t> act_75th_pct 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3060219637"/>
                  </a:ext>
                </a:extLst>
              </a:tr>
              <a:tr h="209550"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100" u="none" strike="noStrike">
                          <a:effectLst/>
                        </a:rPr>
                        <a:t> </a:t>
                      </a:r>
                      <a:r>
                        <a:rPr lang="en-US" altLang="ko-KR" sz="1100" u="none" strike="noStrike">
                          <a:effectLst/>
                        </a:rPr>
                        <a:t>01:14:19 </a:t>
                      </a:r>
                      <a:endParaRPr lang="en-US" altLang="ko-KR" sz="11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100" u="none" strike="noStrike">
                          <a:effectLst/>
                        </a:rPr>
                        <a:t> </a:t>
                      </a:r>
                      <a:r>
                        <a:rPr lang="en-US" altLang="ko-KR" sz="1100" u="none" strike="noStrike">
                          <a:effectLst/>
                        </a:rPr>
                        <a:t>00:47:41 </a:t>
                      </a:r>
                      <a:endParaRPr lang="en-US" altLang="ko-KR" sz="11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100" u="none" strike="noStrike">
                          <a:effectLst/>
                        </a:rPr>
                        <a:t> </a:t>
                      </a:r>
                      <a:r>
                        <a:rPr lang="en-US" altLang="ko-KR" sz="1100" u="none" strike="noStrike">
                          <a:effectLst/>
                        </a:rPr>
                        <a:t>01:09:29 </a:t>
                      </a:r>
                      <a:endParaRPr lang="en-US" altLang="ko-KR" sz="11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100" u="none" strike="noStrike">
                          <a:effectLst/>
                        </a:rPr>
                        <a:t> </a:t>
                      </a:r>
                      <a:r>
                        <a:rPr lang="en-US" altLang="ko-KR" sz="1100" u="none" strike="noStrike">
                          <a:effectLst/>
                        </a:rPr>
                        <a:t>01:35:07 </a:t>
                      </a:r>
                      <a:endParaRPr lang="en-US" altLang="ko-KR" sz="11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639011921"/>
                  </a:ext>
                </a:extLst>
              </a:tr>
            </a:tbl>
          </a:graphicData>
        </a:graphic>
      </p:graphicFrame>
      <p:graphicFrame>
        <p:nvGraphicFramePr>
          <p:cNvPr id="59" name="표 58">
            <a:extLst>
              <a:ext uri="{FF2B5EF4-FFF2-40B4-BE49-F238E27FC236}">
                <a16:creationId xmlns:a16="http://schemas.microsoft.com/office/drawing/2014/main" id="{83E17B9B-7E48-730A-B2C8-C19241BE46E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30568734"/>
              </p:ext>
            </p:extLst>
          </p:nvPr>
        </p:nvGraphicFramePr>
        <p:xfrm>
          <a:off x="6416028" y="2953845"/>
          <a:ext cx="4229100" cy="4191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057275">
                  <a:extLst>
                    <a:ext uri="{9D8B030D-6E8A-4147-A177-3AD203B41FA5}">
                      <a16:colId xmlns:a16="http://schemas.microsoft.com/office/drawing/2014/main" val="4209958837"/>
                    </a:ext>
                  </a:extLst>
                </a:gridCol>
                <a:gridCol w="1057275">
                  <a:extLst>
                    <a:ext uri="{9D8B030D-6E8A-4147-A177-3AD203B41FA5}">
                      <a16:colId xmlns:a16="http://schemas.microsoft.com/office/drawing/2014/main" val="2920591618"/>
                    </a:ext>
                  </a:extLst>
                </a:gridCol>
                <a:gridCol w="1057275">
                  <a:extLst>
                    <a:ext uri="{9D8B030D-6E8A-4147-A177-3AD203B41FA5}">
                      <a16:colId xmlns:a16="http://schemas.microsoft.com/office/drawing/2014/main" val="4005056499"/>
                    </a:ext>
                  </a:extLst>
                </a:gridCol>
                <a:gridCol w="1057275">
                  <a:extLst>
                    <a:ext uri="{9D8B030D-6E8A-4147-A177-3AD203B41FA5}">
                      <a16:colId xmlns:a16="http://schemas.microsoft.com/office/drawing/2014/main" val="904776253"/>
                    </a:ext>
                  </a:extLst>
                </a:gridCol>
              </a:tblGrid>
              <a:tr h="20955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>
                          <a:effectLst/>
                        </a:rPr>
                        <a:t> avg_step_count 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>
                          <a:effectLst/>
                        </a:rPr>
                        <a:t> st_25th_pct 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>
                          <a:effectLst/>
                        </a:rPr>
                        <a:t> st_50th_pct 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>
                          <a:effectLst/>
                        </a:rPr>
                        <a:t> st_75th_pct 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3009325798"/>
                  </a:ext>
                </a:extLst>
              </a:tr>
              <a:tr h="209550"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100" u="none" strike="noStrike">
                          <a:effectLst/>
                        </a:rPr>
                        <a:t>          </a:t>
                      </a:r>
                      <a:r>
                        <a:rPr lang="en-US" altLang="ko-KR" sz="1100" u="none" strike="noStrike">
                          <a:effectLst/>
                        </a:rPr>
                        <a:t>7,066 </a:t>
                      </a:r>
                      <a:endParaRPr lang="en-US" altLang="ko-KR" sz="11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100" u="none" strike="noStrike">
                          <a:effectLst/>
                        </a:rPr>
                        <a:t>          </a:t>
                      </a:r>
                      <a:r>
                        <a:rPr lang="en-US" altLang="ko-KR" sz="1100" u="none" strike="noStrike">
                          <a:effectLst/>
                        </a:rPr>
                        <a:t>4,522 </a:t>
                      </a:r>
                      <a:endParaRPr lang="en-US" altLang="ko-KR" sz="11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100" u="none" strike="noStrike">
                          <a:effectLst/>
                        </a:rPr>
                        <a:t>          </a:t>
                      </a:r>
                      <a:r>
                        <a:rPr lang="en-US" altLang="ko-KR" sz="1100" u="none" strike="noStrike">
                          <a:effectLst/>
                        </a:rPr>
                        <a:t>6,584 </a:t>
                      </a:r>
                      <a:endParaRPr lang="en-US" altLang="ko-KR" sz="11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100" u="none" strike="noStrike">
                          <a:effectLst/>
                        </a:rPr>
                        <a:t>          </a:t>
                      </a:r>
                      <a:r>
                        <a:rPr lang="en-US" altLang="ko-KR" sz="1100" u="none" strike="noStrike">
                          <a:effectLst/>
                        </a:rPr>
                        <a:t>9,021 </a:t>
                      </a:r>
                      <a:endParaRPr lang="en-US" altLang="ko-KR" sz="11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3260205455"/>
                  </a:ext>
                </a:extLst>
              </a:tr>
            </a:tbl>
          </a:graphicData>
        </a:graphic>
      </p:graphicFrame>
      <p:graphicFrame>
        <p:nvGraphicFramePr>
          <p:cNvPr id="60" name="표 59">
            <a:extLst>
              <a:ext uri="{FF2B5EF4-FFF2-40B4-BE49-F238E27FC236}">
                <a16:creationId xmlns:a16="http://schemas.microsoft.com/office/drawing/2014/main" id="{B9F7204C-B485-62C3-5075-8C248DF95FB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19962071"/>
              </p:ext>
            </p:extLst>
          </p:nvPr>
        </p:nvGraphicFramePr>
        <p:xfrm>
          <a:off x="6416028" y="4677119"/>
          <a:ext cx="4229100" cy="4191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998172">
                  <a:extLst>
                    <a:ext uri="{9D8B030D-6E8A-4147-A177-3AD203B41FA5}">
                      <a16:colId xmlns:a16="http://schemas.microsoft.com/office/drawing/2014/main" val="487591354"/>
                    </a:ext>
                  </a:extLst>
                </a:gridCol>
                <a:gridCol w="1076976">
                  <a:extLst>
                    <a:ext uri="{9D8B030D-6E8A-4147-A177-3AD203B41FA5}">
                      <a16:colId xmlns:a16="http://schemas.microsoft.com/office/drawing/2014/main" val="4254038242"/>
                    </a:ext>
                  </a:extLst>
                </a:gridCol>
                <a:gridCol w="1076976">
                  <a:extLst>
                    <a:ext uri="{9D8B030D-6E8A-4147-A177-3AD203B41FA5}">
                      <a16:colId xmlns:a16="http://schemas.microsoft.com/office/drawing/2014/main" val="1859307648"/>
                    </a:ext>
                  </a:extLst>
                </a:gridCol>
                <a:gridCol w="1076976">
                  <a:extLst>
                    <a:ext uri="{9D8B030D-6E8A-4147-A177-3AD203B41FA5}">
                      <a16:colId xmlns:a16="http://schemas.microsoft.com/office/drawing/2014/main" val="3088399880"/>
                    </a:ext>
                  </a:extLst>
                </a:gridCol>
              </a:tblGrid>
              <a:tr h="20955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>
                          <a:effectLst/>
                        </a:rPr>
                        <a:t> avg_calorie 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>
                          <a:effectLst/>
                        </a:rPr>
                        <a:t> cal_25th_pct 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>
                          <a:effectLst/>
                        </a:rPr>
                        <a:t> cal_50th_pct 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>
                          <a:effectLst/>
                        </a:rPr>
                        <a:t> cal_75th_pct 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507231962"/>
                  </a:ext>
                </a:extLst>
              </a:tr>
              <a:tr h="209550"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100" u="none" strike="noStrike">
                          <a:effectLst/>
                        </a:rPr>
                        <a:t>             </a:t>
                      </a:r>
                      <a:r>
                        <a:rPr lang="en-US" altLang="ko-KR" sz="1100" u="none" strike="noStrike">
                          <a:effectLst/>
                        </a:rPr>
                        <a:t>315 </a:t>
                      </a:r>
                      <a:endParaRPr lang="en-US" altLang="ko-KR" sz="11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100" u="none" strike="noStrike">
                          <a:effectLst/>
                        </a:rPr>
                        <a:t>               </a:t>
                      </a:r>
                      <a:r>
                        <a:rPr lang="en-US" altLang="ko-KR" sz="1100" u="none" strike="noStrike">
                          <a:effectLst/>
                        </a:rPr>
                        <a:t>176 </a:t>
                      </a:r>
                      <a:endParaRPr lang="en-US" altLang="ko-KR" sz="11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100" u="none" strike="noStrike">
                          <a:effectLst/>
                        </a:rPr>
                        <a:t>               </a:t>
                      </a:r>
                      <a:r>
                        <a:rPr lang="en-US" altLang="ko-KR" sz="1100" u="none" strike="noStrike">
                          <a:effectLst/>
                        </a:rPr>
                        <a:t>273 </a:t>
                      </a:r>
                      <a:endParaRPr lang="en-US" altLang="ko-KR" sz="11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100" u="none" strike="noStrike">
                          <a:effectLst/>
                        </a:rPr>
                        <a:t>               </a:t>
                      </a:r>
                      <a:r>
                        <a:rPr lang="en-US" altLang="ko-KR" sz="1100" u="none" strike="noStrike">
                          <a:effectLst/>
                        </a:rPr>
                        <a:t>403 </a:t>
                      </a:r>
                      <a:endParaRPr lang="en-US" altLang="ko-KR" sz="11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451136255"/>
                  </a:ext>
                </a:extLst>
              </a:tr>
            </a:tbl>
          </a:graphicData>
        </a:graphic>
      </p:graphicFrame>
      <p:sp>
        <p:nvSpPr>
          <p:cNvPr id="61" name="직사각형 60">
            <a:extLst>
              <a:ext uri="{FF2B5EF4-FFF2-40B4-BE49-F238E27FC236}">
                <a16:creationId xmlns:a16="http://schemas.microsoft.com/office/drawing/2014/main" id="{389B7103-9FD6-7F0F-4782-716A600DFF66}"/>
              </a:ext>
            </a:extLst>
          </p:cNvPr>
          <p:cNvSpPr/>
          <p:nvPr/>
        </p:nvSpPr>
        <p:spPr>
          <a:xfrm>
            <a:off x="6419176" y="3476042"/>
            <a:ext cx="1060032" cy="317701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100"/>
              <a:t>활동 시간</a:t>
            </a:r>
            <a:endParaRPr lang="en-US" altLang="ko-KR" sz="1100"/>
          </a:p>
        </p:txBody>
      </p:sp>
      <p:sp>
        <p:nvSpPr>
          <p:cNvPr id="62" name="직사각형 61">
            <a:extLst>
              <a:ext uri="{FF2B5EF4-FFF2-40B4-BE49-F238E27FC236}">
                <a16:creationId xmlns:a16="http://schemas.microsoft.com/office/drawing/2014/main" id="{DA4C40FF-8138-19ED-F6A9-B62A0178F663}"/>
              </a:ext>
            </a:extLst>
          </p:cNvPr>
          <p:cNvSpPr/>
          <p:nvPr/>
        </p:nvSpPr>
        <p:spPr>
          <a:xfrm>
            <a:off x="6419176" y="2607682"/>
            <a:ext cx="1060032" cy="317701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100"/>
              <a:t>걸음 수</a:t>
            </a:r>
            <a:endParaRPr lang="en-US" altLang="ko-KR" sz="1100"/>
          </a:p>
        </p:txBody>
      </p:sp>
      <p:sp>
        <p:nvSpPr>
          <p:cNvPr id="63" name="직사각형 62">
            <a:extLst>
              <a:ext uri="{FF2B5EF4-FFF2-40B4-BE49-F238E27FC236}">
                <a16:creationId xmlns:a16="http://schemas.microsoft.com/office/drawing/2014/main" id="{C8C5D36A-E9D8-B3E1-49D3-CEE2B448AC7D}"/>
              </a:ext>
            </a:extLst>
          </p:cNvPr>
          <p:cNvSpPr/>
          <p:nvPr/>
        </p:nvSpPr>
        <p:spPr>
          <a:xfrm>
            <a:off x="6430389" y="4343314"/>
            <a:ext cx="1166818" cy="317701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100"/>
              <a:t>활동 칼로리</a:t>
            </a:r>
            <a:endParaRPr lang="en-US" altLang="ko-KR" sz="1100"/>
          </a:p>
        </p:txBody>
      </p:sp>
      <p:graphicFrame>
        <p:nvGraphicFramePr>
          <p:cNvPr id="70" name="표 69">
            <a:extLst>
              <a:ext uri="{FF2B5EF4-FFF2-40B4-BE49-F238E27FC236}">
                <a16:creationId xmlns:a16="http://schemas.microsoft.com/office/drawing/2014/main" id="{3186832C-1604-8D4A-0FAA-42ED7D256DD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55885360"/>
              </p:ext>
            </p:extLst>
          </p:nvPr>
        </p:nvGraphicFramePr>
        <p:xfrm>
          <a:off x="6430389" y="5515016"/>
          <a:ext cx="4229100" cy="44577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998172">
                  <a:extLst>
                    <a:ext uri="{9D8B030D-6E8A-4147-A177-3AD203B41FA5}">
                      <a16:colId xmlns:a16="http://schemas.microsoft.com/office/drawing/2014/main" val="487591354"/>
                    </a:ext>
                  </a:extLst>
                </a:gridCol>
                <a:gridCol w="1076976">
                  <a:extLst>
                    <a:ext uri="{9D8B030D-6E8A-4147-A177-3AD203B41FA5}">
                      <a16:colId xmlns:a16="http://schemas.microsoft.com/office/drawing/2014/main" val="4254038242"/>
                    </a:ext>
                  </a:extLst>
                </a:gridCol>
                <a:gridCol w="1076976">
                  <a:extLst>
                    <a:ext uri="{9D8B030D-6E8A-4147-A177-3AD203B41FA5}">
                      <a16:colId xmlns:a16="http://schemas.microsoft.com/office/drawing/2014/main" val="1859307648"/>
                    </a:ext>
                  </a:extLst>
                </a:gridCol>
                <a:gridCol w="1076976">
                  <a:extLst>
                    <a:ext uri="{9D8B030D-6E8A-4147-A177-3AD203B41FA5}">
                      <a16:colId xmlns:a16="http://schemas.microsoft.com/office/drawing/2014/main" val="3088399880"/>
                    </a:ext>
                  </a:extLst>
                </a:gridCol>
              </a:tblGrid>
              <a:tr h="20955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ex time</a:t>
                      </a:r>
                    </a:p>
                  </a:txBody>
                  <a:tcPr marL="9525" marR="9525" marT="9525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25th_pct</a:t>
                      </a:r>
                    </a:p>
                  </a:txBody>
                  <a:tcPr marL="9525" marR="9525" marT="9525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50th_pct</a:t>
                      </a:r>
                    </a:p>
                  </a:txBody>
                  <a:tcPr marL="9525" marR="9525" marT="9525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75th_pct</a:t>
                      </a:r>
                    </a:p>
                  </a:txBody>
                  <a:tcPr marL="9525" marR="9525" marT="9525" anchor="ctr"/>
                </a:tc>
                <a:extLst>
                  <a:ext uri="{0D108BD9-81ED-4DB2-BD59-A6C34878D82A}">
                    <a16:rowId xmlns:a16="http://schemas.microsoft.com/office/drawing/2014/main" val="1507231962"/>
                  </a:ext>
                </a:extLst>
              </a:tr>
              <a:tr h="209550">
                <a:tc>
                  <a:txBody>
                    <a:bodyPr/>
                    <a:lstStyle/>
                    <a:p>
                      <a:pPr marL="0" algn="ctr" defTabSz="914400" rtl="0" eaLnBrk="1" fontAlgn="ctr" latinLnBrk="1" hangingPunct="1"/>
                      <a:r>
                        <a:rPr lang="en-US" altLang="ko-KR" sz="11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00:33:50</a:t>
                      </a:r>
                    </a:p>
                  </a:txBody>
                  <a:tcPr marL="9525" marR="9525" marT="9525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1" hangingPunct="1"/>
                      <a:r>
                        <a:rPr lang="en-US" altLang="ko-KR" sz="11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00:21:30</a:t>
                      </a:r>
                    </a:p>
                  </a:txBody>
                  <a:tcPr marL="9525" marR="9525" marT="9525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1" hangingPunct="1"/>
                      <a:r>
                        <a:rPr lang="en-US" altLang="ko-KR" sz="11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00:28:44</a:t>
                      </a:r>
                    </a:p>
                  </a:txBody>
                  <a:tcPr marL="9525" marR="9525" marT="9525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1" hangingPunct="1"/>
                      <a:r>
                        <a:rPr lang="en-US" altLang="ko-KR" sz="11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00:39:55</a:t>
                      </a:r>
                    </a:p>
                  </a:txBody>
                  <a:tcPr marL="9525" marR="9525" marT="9525" anchor="ctr"/>
                </a:tc>
                <a:extLst>
                  <a:ext uri="{0D108BD9-81ED-4DB2-BD59-A6C34878D82A}">
                    <a16:rowId xmlns:a16="http://schemas.microsoft.com/office/drawing/2014/main" val="451136255"/>
                  </a:ext>
                </a:extLst>
              </a:tr>
            </a:tbl>
          </a:graphicData>
        </a:graphic>
      </p:graphicFrame>
      <p:sp>
        <p:nvSpPr>
          <p:cNvPr id="71" name="직사각형 70">
            <a:extLst>
              <a:ext uri="{FF2B5EF4-FFF2-40B4-BE49-F238E27FC236}">
                <a16:creationId xmlns:a16="http://schemas.microsoft.com/office/drawing/2014/main" id="{F2CDDC10-D577-6AAC-07FE-7463BB25ADAF}"/>
              </a:ext>
            </a:extLst>
          </p:cNvPr>
          <p:cNvSpPr/>
          <p:nvPr/>
        </p:nvSpPr>
        <p:spPr>
          <a:xfrm>
            <a:off x="6409952" y="5188962"/>
            <a:ext cx="1166818" cy="317701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100"/>
              <a:t>운동 시간</a:t>
            </a:r>
            <a:endParaRPr lang="en-US" altLang="ko-KR" sz="1100"/>
          </a:p>
        </p:txBody>
      </p:sp>
      <p:grpSp>
        <p:nvGrpSpPr>
          <p:cNvPr id="118" name="그룹 117">
            <a:extLst>
              <a:ext uri="{FF2B5EF4-FFF2-40B4-BE49-F238E27FC236}">
                <a16:creationId xmlns:a16="http://schemas.microsoft.com/office/drawing/2014/main" id="{9CA15B28-008E-177B-8808-ECB28E04C993}"/>
              </a:ext>
            </a:extLst>
          </p:cNvPr>
          <p:cNvGrpSpPr/>
          <p:nvPr/>
        </p:nvGrpSpPr>
        <p:grpSpPr>
          <a:xfrm>
            <a:off x="2536649" y="3095467"/>
            <a:ext cx="1941388" cy="879328"/>
            <a:chOff x="2536649" y="3118327"/>
            <a:chExt cx="1941388" cy="879328"/>
          </a:xfrm>
        </p:grpSpPr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38537F4F-6AF2-87C8-3C00-23A5AE968F6D}"/>
                </a:ext>
              </a:extLst>
            </p:cNvPr>
            <p:cNvSpPr txBox="1"/>
            <p:nvPr/>
          </p:nvSpPr>
          <p:spPr>
            <a:xfrm>
              <a:off x="3146975" y="3827652"/>
              <a:ext cx="822661" cy="17000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ko-KR" altLang="en-US" sz="800" b="1"/>
                <a:t>활동밸런스형</a:t>
              </a:r>
              <a:r>
                <a:rPr lang="en-US" altLang="ko-KR" sz="800"/>
                <a:t>.</a:t>
              </a:r>
              <a:endParaRPr lang="ko-KR" altLang="en-US" sz="800"/>
            </a:p>
          </p:txBody>
        </p:sp>
        <p:sp>
          <p:nvSpPr>
            <p:cNvPr id="80" name="사각형: 둥근 모서리 79">
              <a:extLst>
                <a:ext uri="{FF2B5EF4-FFF2-40B4-BE49-F238E27FC236}">
                  <a16:creationId xmlns:a16="http://schemas.microsoft.com/office/drawing/2014/main" id="{3866A734-4508-4F55-3A66-6D2B9611E924}"/>
                </a:ext>
              </a:extLst>
            </p:cNvPr>
            <p:cNvSpPr/>
            <p:nvPr/>
          </p:nvSpPr>
          <p:spPr>
            <a:xfrm>
              <a:off x="2536649" y="3167199"/>
              <a:ext cx="1941388" cy="613940"/>
            </a:xfrm>
            <a:prstGeom prst="round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pic>
          <p:nvPicPr>
            <p:cNvPr id="81" name="그림 80">
              <a:extLst>
                <a:ext uri="{FF2B5EF4-FFF2-40B4-BE49-F238E27FC236}">
                  <a16:creationId xmlns:a16="http://schemas.microsoft.com/office/drawing/2014/main" id="{E73F6CF4-AD15-C688-DA57-6BA8D1079FC7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alphaModFix amt="35000"/>
            </a:blip>
            <a:stretch>
              <a:fillRect/>
            </a:stretch>
          </p:blipFill>
          <p:spPr>
            <a:xfrm>
              <a:off x="3895524" y="3278515"/>
              <a:ext cx="497387" cy="495765"/>
            </a:xfrm>
            <a:prstGeom prst="rect">
              <a:avLst/>
            </a:prstGeom>
          </p:spPr>
        </p:pic>
        <p:pic>
          <p:nvPicPr>
            <p:cNvPr id="82" name="그림 81">
              <a:extLst>
                <a:ext uri="{FF2B5EF4-FFF2-40B4-BE49-F238E27FC236}">
                  <a16:creationId xmlns:a16="http://schemas.microsoft.com/office/drawing/2014/main" id="{EDA9B826-F18F-318D-D7D7-71D73026FA1C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alphaModFix amt="35000"/>
            </a:blip>
            <a:stretch>
              <a:fillRect/>
            </a:stretch>
          </p:blipFill>
          <p:spPr>
            <a:xfrm>
              <a:off x="3260533" y="3300734"/>
              <a:ext cx="468318" cy="451326"/>
            </a:xfrm>
            <a:prstGeom prst="rect">
              <a:avLst/>
            </a:prstGeom>
          </p:spPr>
        </p:pic>
        <p:pic>
          <p:nvPicPr>
            <p:cNvPr id="83" name="그림 82">
              <a:extLst>
                <a:ext uri="{FF2B5EF4-FFF2-40B4-BE49-F238E27FC236}">
                  <a16:creationId xmlns:a16="http://schemas.microsoft.com/office/drawing/2014/main" id="{35964C20-17FF-1D1D-C014-B1DAC684AAA5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alphaModFix amt="35000"/>
            </a:blip>
            <a:stretch>
              <a:fillRect/>
            </a:stretch>
          </p:blipFill>
          <p:spPr>
            <a:xfrm>
              <a:off x="2655377" y="3277840"/>
              <a:ext cx="424596" cy="497114"/>
            </a:xfrm>
            <a:prstGeom prst="rect">
              <a:avLst/>
            </a:prstGeom>
          </p:spPr>
        </p:pic>
        <p:sp>
          <p:nvSpPr>
            <p:cNvPr id="84" name="TextBox 83">
              <a:extLst>
                <a:ext uri="{FF2B5EF4-FFF2-40B4-BE49-F238E27FC236}">
                  <a16:creationId xmlns:a16="http://schemas.microsoft.com/office/drawing/2014/main" id="{3FD54E43-B053-6971-5191-78F22E8DF59A}"/>
                </a:ext>
              </a:extLst>
            </p:cNvPr>
            <p:cNvSpPr txBox="1"/>
            <p:nvPr/>
          </p:nvSpPr>
          <p:spPr>
            <a:xfrm>
              <a:off x="3147142" y="3118327"/>
              <a:ext cx="720069" cy="17000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ko-KR" altLang="en-US" sz="800" b="1"/>
                <a:t>여유만만형</a:t>
              </a:r>
              <a:r>
                <a:rPr lang="en-US" altLang="ko-KR" sz="800"/>
                <a:t>.</a:t>
              </a:r>
              <a:endParaRPr lang="ko-KR" altLang="en-US" sz="800"/>
            </a:p>
          </p:txBody>
        </p:sp>
        <p:sp>
          <p:nvSpPr>
            <p:cNvPr id="85" name="TextBox 25">
              <a:extLst>
                <a:ext uri="{FF2B5EF4-FFF2-40B4-BE49-F238E27FC236}">
                  <a16:creationId xmlns:a16="http://schemas.microsoft.com/office/drawing/2014/main" id="{D3D081D5-5EC5-7F19-7982-88C1961E93E1}"/>
                </a:ext>
              </a:extLst>
            </p:cNvPr>
            <p:cNvSpPr txBox="1"/>
            <p:nvPr/>
          </p:nvSpPr>
          <p:spPr>
            <a:xfrm>
              <a:off x="3210926" y="3286481"/>
              <a:ext cx="576000" cy="242862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spAutoFit/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altLang="ko-KR" sz="1000" b="1">
                  <a:ln>
                    <a:solidFill>
                      <a:srgbClr val="156082">
                        <a:alpha val="0"/>
                      </a:srgbClr>
                    </a:solidFill>
                  </a:ln>
                  <a:latin typeface="삼성긴고딕 Regular" panose="020B0600000101010101" pitchFamily="50" charset="-127"/>
                  <a:ea typeface="삼성긴고딕 Regular" panose="020B0600000101010101" pitchFamily="50" charset="-127"/>
                  <a:cs typeface="+mj-cs"/>
                </a:rPr>
                <a:t>47</a:t>
              </a:r>
              <a:r>
                <a:rPr lang="ko-KR" altLang="en-US" sz="1000" b="1">
                  <a:ln>
                    <a:solidFill>
                      <a:srgbClr val="156082">
                        <a:alpha val="0"/>
                      </a:srgbClr>
                    </a:solidFill>
                  </a:ln>
                  <a:latin typeface="삼성긴고딕 Regular" panose="020B0600000101010101" pitchFamily="50" charset="-127"/>
                  <a:ea typeface="삼성긴고딕 Regular" panose="020B0600000101010101" pitchFamily="50" charset="-127"/>
                  <a:cs typeface="+mj-cs"/>
                </a:rPr>
                <a:t>분</a:t>
              </a:r>
              <a:endParaRPr lang="en-US" altLang="ko-KR" sz="1000" b="1">
                <a:ln>
                  <a:solidFill>
                    <a:srgbClr val="156082">
                      <a:alpha val="0"/>
                    </a:srgbClr>
                  </a:solidFill>
                </a:ln>
                <a:latin typeface="삼성긴고딕 Regular" panose="020B0600000101010101" pitchFamily="50" charset="-127"/>
                <a:ea typeface="삼성긴고딕 Regular" panose="020B0600000101010101" pitchFamily="50" charset="-127"/>
                <a:cs typeface="+mj-cs"/>
              </a:endParaRPr>
            </a:p>
            <a:p>
              <a:pPr algn="ctr"/>
              <a:r>
                <a:rPr lang="en-US" altLang="ko-KR" sz="1000" b="1">
                  <a:ln>
                    <a:solidFill>
                      <a:srgbClr val="156082">
                        <a:alpha val="0"/>
                      </a:srgbClr>
                    </a:solidFill>
                  </a:ln>
                  <a:latin typeface="삼성긴고딕 Regular" panose="020B0600000101010101" pitchFamily="50" charset="-127"/>
                  <a:ea typeface="삼성긴고딕 Regular" panose="020B0600000101010101" pitchFamily="50" charset="-127"/>
                  <a:cs typeface="+mj-cs"/>
                </a:rPr>
                <a:t>(21</a:t>
              </a:r>
              <a:r>
                <a:rPr lang="ko-KR" altLang="en-US" sz="1000" b="1">
                  <a:ln>
                    <a:solidFill>
                      <a:srgbClr val="156082">
                        <a:alpha val="0"/>
                      </a:srgbClr>
                    </a:solidFill>
                  </a:ln>
                  <a:latin typeface="삼성긴고딕 Regular" panose="020B0600000101010101" pitchFamily="50" charset="-127"/>
                  <a:ea typeface="삼성긴고딕 Regular" panose="020B0600000101010101" pitchFamily="50" charset="-127"/>
                  <a:cs typeface="+mj-cs"/>
                </a:rPr>
                <a:t>분</a:t>
              </a:r>
              <a:r>
                <a:rPr lang="en-US" altLang="ko-KR" sz="1000" b="1">
                  <a:ln>
                    <a:solidFill>
                      <a:srgbClr val="156082">
                        <a:alpha val="0"/>
                      </a:srgbClr>
                    </a:solidFill>
                  </a:ln>
                  <a:latin typeface="삼성긴고딕 Regular" panose="020B0600000101010101" pitchFamily="50" charset="-127"/>
                  <a:ea typeface="삼성긴고딕 Regular" panose="020B0600000101010101" pitchFamily="50" charset="-127"/>
                  <a:cs typeface="+mj-cs"/>
                </a:rPr>
                <a:t>)</a:t>
              </a:r>
            </a:p>
          </p:txBody>
        </p:sp>
        <p:sp>
          <p:nvSpPr>
            <p:cNvPr id="86" name="TextBox 25">
              <a:extLst>
                <a:ext uri="{FF2B5EF4-FFF2-40B4-BE49-F238E27FC236}">
                  <a16:creationId xmlns:a16="http://schemas.microsoft.com/office/drawing/2014/main" id="{E936908A-8F00-1C41-488E-14FB089B769C}"/>
                </a:ext>
              </a:extLst>
            </p:cNvPr>
            <p:cNvSpPr txBox="1"/>
            <p:nvPr/>
          </p:nvSpPr>
          <p:spPr>
            <a:xfrm>
              <a:off x="3219177" y="3588155"/>
              <a:ext cx="576000" cy="184666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spAutoFit/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ko-KR" altLang="en-US" sz="600">
                  <a:ln>
                    <a:solidFill>
                      <a:srgbClr val="156082">
                        <a:alpha val="0"/>
                      </a:srgbClr>
                    </a:solidFill>
                  </a:ln>
                  <a:latin typeface="삼성긴고딕 Regular" panose="020B0600000101010101" pitchFamily="50" charset="-127"/>
                  <a:ea typeface="삼성긴고딕 Regular"/>
                  <a:cs typeface="+mj-cs"/>
                </a:rPr>
                <a:t>활동 시간</a:t>
              </a:r>
              <a:br>
                <a:rPr lang="en-US" altLang="ko-KR" sz="600">
                  <a:ln>
                    <a:solidFill>
                      <a:srgbClr val="156082">
                        <a:alpha val="0"/>
                      </a:srgbClr>
                    </a:solidFill>
                  </a:ln>
                  <a:latin typeface="삼성긴고딕 Regular" panose="020B0600000101010101" pitchFamily="50" charset="-127"/>
                  <a:ea typeface="삼성긴고딕 Regular" panose="020B0600000101010101" pitchFamily="50" charset="-127"/>
                  <a:cs typeface="+mj-cs"/>
                </a:rPr>
              </a:br>
              <a:r>
                <a:rPr lang="en-US" altLang="ko-KR" sz="600">
                  <a:ln>
                    <a:solidFill>
                      <a:srgbClr val="156082">
                        <a:alpha val="0"/>
                      </a:srgbClr>
                    </a:solidFill>
                  </a:ln>
                  <a:latin typeface="삼성긴고딕 Regular" panose="020B0600000101010101" pitchFamily="50" charset="-127"/>
                  <a:ea typeface="삼성긴고딕 Regular"/>
                  <a:cs typeface="+mj-cs"/>
                </a:rPr>
                <a:t>(</a:t>
              </a:r>
              <a:r>
                <a:rPr lang="ko-KR" altLang="en-US" sz="600">
                  <a:ln>
                    <a:solidFill>
                      <a:srgbClr val="156082">
                        <a:alpha val="0"/>
                      </a:srgbClr>
                    </a:solidFill>
                  </a:ln>
                  <a:latin typeface="삼성긴고딕 Regular" panose="020B0600000101010101" pitchFamily="50" charset="-127"/>
                  <a:ea typeface="삼성긴고딕 Regular"/>
                  <a:cs typeface="+mj-cs"/>
                </a:rPr>
                <a:t>운동 시간</a:t>
              </a:r>
              <a:r>
                <a:rPr lang="en-US" altLang="ko-KR" sz="600">
                  <a:ln>
                    <a:solidFill>
                      <a:srgbClr val="156082">
                        <a:alpha val="0"/>
                      </a:srgbClr>
                    </a:solidFill>
                  </a:ln>
                  <a:latin typeface="삼성긴고딕 Regular" panose="020B0600000101010101" pitchFamily="50" charset="-127"/>
                  <a:ea typeface="삼성긴고딕 Regular"/>
                  <a:cs typeface="+mj-cs"/>
                </a:rPr>
                <a:t>)</a:t>
              </a:r>
            </a:p>
          </p:txBody>
        </p:sp>
        <p:sp>
          <p:nvSpPr>
            <p:cNvPr id="87" name="TextBox 25">
              <a:extLst>
                <a:ext uri="{FF2B5EF4-FFF2-40B4-BE49-F238E27FC236}">
                  <a16:creationId xmlns:a16="http://schemas.microsoft.com/office/drawing/2014/main" id="{83D88107-DF2F-446E-970D-70BD76909BD2}"/>
                </a:ext>
              </a:extLst>
            </p:cNvPr>
            <p:cNvSpPr txBox="1"/>
            <p:nvPr/>
          </p:nvSpPr>
          <p:spPr>
            <a:xfrm>
              <a:off x="3807411" y="3335053"/>
              <a:ext cx="576000" cy="121430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spAutoFit/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altLang="ko-KR" sz="1000" b="1">
                  <a:ln>
                    <a:solidFill>
                      <a:srgbClr val="156082">
                        <a:alpha val="0"/>
                      </a:srgbClr>
                    </a:solidFill>
                  </a:ln>
                  <a:latin typeface="삼성긴고딕 Regular" panose="020B0600000101010101" pitchFamily="50" charset="-127"/>
                  <a:ea typeface="삼성긴고딕 Regular" panose="020B0600000101010101" pitchFamily="50" charset="-127"/>
                  <a:cs typeface="+mj-cs"/>
                </a:rPr>
                <a:t>176kcal</a:t>
              </a:r>
            </a:p>
          </p:txBody>
        </p:sp>
        <p:sp>
          <p:nvSpPr>
            <p:cNvPr id="88" name="TextBox 25">
              <a:extLst>
                <a:ext uri="{FF2B5EF4-FFF2-40B4-BE49-F238E27FC236}">
                  <a16:creationId xmlns:a16="http://schemas.microsoft.com/office/drawing/2014/main" id="{C643891E-44AD-2A69-5D10-CEF853335FFF}"/>
                </a:ext>
              </a:extLst>
            </p:cNvPr>
            <p:cNvSpPr txBox="1"/>
            <p:nvPr/>
          </p:nvSpPr>
          <p:spPr>
            <a:xfrm>
              <a:off x="3815662" y="3616336"/>
              <a:ext cx="576000" cy="72858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spAutoFit/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ko-KR" altLang="en-US" sz="600">
                  <a:ln>
                    <a:solidFill>
                      <a:srgbClr val="156082">
                        <a:alpha val="0"/>
                      </a:srgbClr>
                    </a:solidFill>
                  </a:ln>
                  <a:latin typeface="삼성긴고딕 Regular" panose="020B0600000101010101" pitchFamily="50" charset="-127"/>
                  <a:ea typeface="삼성긴고딕 Regular" panose="020B0600000101010101" pitchFamily="50" charset="-127"/>
                  <a:cs typeface="+mj-cs"/>
                </a:rPr>
                <a:t>활동 칼로리</a:t>
              </a:r>
              <a:endParaRPr lang="en-US" altLang="ko-KR" sz="600">
                <a:ln>
                  <a:solidFill>
                    <a:srgbClr val="156082">
                      <a:alpha val="0"/>
                    </a:srgbClr>
                  </a:solidFill>
                </a:ln>
                <a:latin typeface="삼성긴고딕 Regular" panose="020B0600000101010101" pitchFamily="50" charset="-127"/>
                <a:ea typeface="삼성긴고딕 Regular" panose="020B0600000101010101" pitchFamily="50" charset="-127"/>
                <a:cs typeface="+mj-cs"/>
              </a:endParaRPr>
            </a:p>
          </p:txBody>
        </p:sp>
        <p:sp>
          <p:nvSpPr>
            <p:cNvPr id="89" name="TextBox 25">
              <a:extLst>
                <a:ext uri="{FF2B5EF4-FFF2-40B4-BE49-F238E27FC236}">
                  <a16:creationId xmlns:a16="http://schemas.microsoft.com/office/drawing/2014/main" id="{43D6B4E5-38A8-2566-42B4-5F524ED01183}"/>
                </a:ext>
              </a:extLst>
            </p:cNvPr>
            <p:cNvSpPr txBox="1"/>
            <p:nvPr/>
          </p:nvSpPr>
          <p:spPr>
            <a:xfrm>
              <a:off x="2614441" y="3335053"/>
              <a:ext cx="576000" cy="121430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spAutoFit/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altLang="ko-KR" sz="1000" b="1">
                  <a:ln>
                    <a:solidFill>
                      <a:srgbClr val="156082">
                        <a:alpha val="0"/>
                      </a:srgbClr>
                    </a:solidFill>
                  </a:ln>
                  <a:latin typeface="삼성긴고딕 Regular" panose="020B0600000101010101" pitchFamily="50" charset="-127"/>
                  <a:ea typeface="삼성긴고딕 Regular" panose="020B0600000101010101" pitchFamily="50" charset="-127"/>
                  <a:cs typeface="+mj-cs"/>
                </a:rPr>
                <a:t>4,522</a:t>
              </a:r>
            </a:p>
          </p:txBody>
        </p:sp>
        <p:sp>
          <p:nvSpPr>
            <p:cNvPr id="90" name="TextBox 25">
              <a:extLst>
                <a:ext uri="{FF2B5EF4-FFF2-40B4-BE49-F238E27FC236}">
                  <a16:creationId xmlns:a16="http://schemas.microsoft.com/office/drawing/2014/main" id="{D7F52C8B-4E95-BE6E-7E20-E4D0893C6A51}"/>
                </a:ext>
              </a:extLst>
            </p:cNvPr>
            <p:cNvSpPr txBox="1"/>
            <p:nvPr/>
          </p:nvSpPr>
          <p:spPr>
            <a:xfrm>
              <a:off x="2622692" y="3631077"/>
              <a:ext cx="576000" cy="92333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spAutoFit/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ko-KR" altLang="en-US" sz="600">
                  <a:ln>
                    <a:solidFill>
                      <a:srgbClr val="156082">
                        <a:alpha val="0"/>
                      </a:srgbClr>
                    </a:solidFill>
                  </a:ln>
                  <a:latin typeface="삼성긴고딕 Regular" panose="020B0600000101010101" pitchFamily="50" charset="-127"/>
                  <a:ea typeface="삼성긴고딕 Regular" panose="020B0600000101010101" pitchFamily="50" charset="-127"/>
                  <a:cs typeface="+mj-cs"/>
                </a:rPr>
                <a:t>걸음 수</a:t>
              </a:r>
              <a:endParaRPr lang="en-US" altLang="ko-KR" sz="600">
                <a:ln>
                  <a:solidFill>
                    <a:srgbClr val="156082">
                      <a:alpha val="0"/>
                    </a:srgbClr>
                  </a:solidFill>
                </a:ln>
                <a:latin typeface="삼성긴고딕 Regular" panose="020B0600000101010101" pitchFamily="50" charset="-127"/>
                <a:ea typeface="삼성긴고딕 Regular" panose="020B0600000101010101" pitchFamily="50" charset="-127"/>
                <a:cs typeface="+mj-cs"/>
              </a:endParaRPr>
            </a:p>
          </p:txBody>
        </p:sp>
      </p:grpSp>
      <p:grpSp>
        <p:nvGrpSpPr>
          <p:cNvPr id="120" name="그룹 119">
            <a:extLst>
              <a:ext uri="{FF2B5EF4-FFF2-40B4-BE49-F238E27FC236}">
                <a16:creationId xmlns:a16="http://schemas.microsoft.com/office/drawing/2014/main" id="{F3546714-6304-3E15-7002-075D2302B100}"/>
              </a:ext>
            </a:extLst>
          </p:cNvPr>
          <p:cNvGrpSpPr/>
          <p:nvPr/>
        </p:nvGrpSpPr>
        <p:grpSpPr>
          <a:xfrm>
            <a:off x="2523831" y="4512018"/>
            <a:ext cx="1941388" cy="662812"/>
            <a:chOff x="2523831" y="4534878"/>
            <a:chExt cx="1941388" cy="662812"/>
          </a:xfrm>
        </p:grpSpPr>
        <p:sp>
          <p:nvSpPr>
            <p:cNvPr id="25" name="타원 24">
              <a:extLst>
                <a:ext uri="{FF2B5EF4-FFF2-40B4-BE49-F238E27FC236}">
                  <a16:creationId xmlns:a16="http://schemas.microsoft.com/office/drawing/2014/main" id="{D9304864-0AAB-820A-7B7B-847327B757DA}"/>
                </a:ext>
              </a:extLst>
            </p:cNvPr>
            <p:cNvSpPr/>
            <p:nvPr/>
          </p:nvSpPr>
          <p:spPr>
            <a:xfrm>
              <a:off x="3755267" y="4842946"/>
              <a:ext cx="175311" cy="175311"/>
            </a:xfrm>
            <a:prstGeom prst="ellipse">
              <a:avLst/>
            </a:prstGeom>
            <a:solidFill>
              <a:schemeClr val="accent1">
                <a:lumMod val="60000"/>
                <a:lumOff val="40000"/>
                <a:alpha val="58000"/>
              </a:schemeClr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/>
            </a:p>
          </p:txBody>
        </p:sp>
        <p:sp>
          <p:nvSpPr>
            <p:cNvPr id="104" name="사각형: 둥근 모서리 103">
              <a:extLst>
                <a:ext uri="{FF2B5EF4-FFF2-40B4-BE49-F238E27FC236}">
                  <a16:creationId xmlns:a16="http://schemas.microsoft.com/office/drawing/2014/main" id="{B6FE315B-AF4A-91E9-8988-33DDCDCF14E3}"/>
                </a:ext>
              </a:extLst>
            </p:cNvPr>
            <p:cNvSpPr/>
            <p:nvPr/>
          </p:nvSpPr>
          <p:spPr>
            <a:xfrm>
              <a:off x="2523831" y="4572614"/>
              <a:ext cx="1941388" cy="625076"/>
            </a:xfrm>
            <a:prstGeom prst="round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pic>
          <p:nvPicPr>
            <p:cNvPr id="105" name="그림 104">
              <a:extLst>
                <a:ext uri="{FF2B5EF4-FFF2-40B4-BE49-F238E27FC236}">
                  <a16:creationId xmlns:a16="http://schemas.microsoft.com/office/drawing/2014/main" id="{0318AADF-90DF-E80A-DF02-36C2CF49BE52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alphaModFix amt="35000"/>
            </a:blip>
            <a:stretch>
              <a:fillRect/>
            </a:stretch>
          </p:blipFill>
          <p:spPr>
            <a:xfrm>
              <a:off x="3882706" y="4695066"/>
              <a:ext cx="497387" cy="495765"/>
            </a:xfrm>
            <a:prstGeom prst="rect">
              <a:avLst/>
            </a:prstGeom>
          </p:spPr>
        </p:pic>
        <p:pic>
          <p:nvPicPr>
            <p:cNvPr id="106" name="그림 105">
              <a:extLst>
                <a:ext uri="{FF2B5EF4-FFF2-40B4-BE49-F238E27FC236}">
                  <a16:creationId xmlns:a16="http://schemas.microsoft.com/office/drawing/2014/main" id="{5723868A-57AA-1D3B-49F3-86568CE449C4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alphaModFix amt="35000"/>
            </a:blip>
            <a:stretch>
              <a:fillRect/>
            </a:stretch>
          </p:blipFill>
          <p:spPr>
            <a:xfrm>
              <a:off x="3247715" y="4717285"/>
              <a:ext cx="468318" cy="451326"/>
            </a:xfrm>
            <a:prstGeom prst="rect">
              <a:avLst/>
            </a:prstGeom>
          </p:spPr>
        </p:pic>
        <p:pic>
          <p:nvPicPr>
            <p:cNvPr id="107" name="그림 106">
              <a:extLst>
                <a:ext uri="{FF2B5EF4-FFF2-40B4-BE49-F238E27FC236}">
                  <a16:creationId xmlns:a16="http://schemas.microsoft.com/office/drawing/2014/main" id="{26D968AB-A1D2-24C2-562C-22CD794554B8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alphaModFix amt="35000"/>
            </a:blip>
            <a:stretch>
              <a:fillRect/>
            </a:stretch>
          </p:blipFill>
          <p:spPr>
            <a:xfrm>
              <a:off x="2642559" y="4694391"/>
              <a:ext cx="424596" cy="497114"/>
            </a:xfrm>
            <a:prstGeom prst="rect">
              <a:avLst/>
            </a:prstGeom>
          </p:spPr>
        </p:pic>
        <p:sp>
          <p:nvSpPr>
            <p:cNvPr id="108" name="TextBox 107">
              <a:extLst>
                <a:ext uri="{FF2B5EF4-FFF2-40B4-BE49-F238E27FC236}">
                  <a16:creationId xmlns:a16="http://schemas.microsoft.com/office/drawing/2014/main" id="{05F37D18-0B8B-1199-8014-6EAF962A2490}"/>
                </a:ext>
              </a:extLst>
            </p:cNvPr>
            <p:cNvSpPr txBox="1"/>
            <p:nvPr/>
          </p:nvSpPr>
          <p:spPr>
            <a:xfrm>
              <a:off x="3134324" y="4534878"/>
              <a:ext cx="720069" cy="17000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ko-KR" altLang="en-US" sz="800" b="1"/>
                <a:t>한계돌파형</a:t>
              </a:r>
              <a:r>
                <a:rPr lang="en-US" altLang="ko-KR" sz="800"/>
                <a:t>.</a:t>
              </a:r>
              <a:endParaRPr lang="ko-KR" altLang="en-US" sz="800"/>
            </a:p>
          </p:txBody>
        </p:sp>
        <p:sp>
          <p:nvSpPr>
            <p:cNvPr id="109" name="TextBox 25">
              <a:extLst>
                <a:ext uri="{FF2B5EF4-FFF2-40B4-BE49-F238E27FC236}">
                  <a16:creationId xmlns:a16="http://schemas.microsoft.com/office/drawing/2014/main" id="{70288734-ED43-9CD3-43E3-89FF675DA339}"/>
                </a:ext>
              </a:extLst>
            </p:cNvPr>
            <p:cNvSpPr txBox="1"/>
            <p:nvPr/>
          </p:nvSpPr>
          <p:spPr>
            <a:xfrm>
              <a:off x="3198108" y="4718272"/>
              <a:ext cx="576000" cy="307777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spAutoFit/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altLang="ko-KR" sz="1000" b="1">
                  <a:ln>
                    <a:solidFill>
                      <a:srgbClr val="156082">
                        <a:alpha val="0"/>
                      </a:srgbClr>
                    </a:solidFill>
                  </a:ln>
                  <a:latin typeface="삼성긴고딕 Regular" panose="020B0600000101010101" pitchFamily="50" charset="-127"/>
                  <a:ea typeface="삼성긴고딕 Regular" panose="020B0600000101010101" pitchFamily="50" charset="-127"/>
                  <a:cs typeface="+mj-cs"/>
                </a:rPr>
                <a:t>95</a:t>
              </a:r>
              <a:r>
                <a:rPr lang="ko-KR" altLang="en-US" sz="1000" b="1">
                  <a:ln>
                    <a:solidFill>
                      <a:srgbClr val="156082">
                        <a:alpha val="0"/>
                      </a:srgbClr>
                    </a:solidFill>
                  </a:ln>
                  <a:latin typeface="삼성긴고딕 Regular" panose="020B0600000101010101" pitchFamily="50" charset="-127"/>
                  <a:ea typeface="삼성긴고딕 Regular" panose="020B0600000101010101" pitchFamily="50" charset="-127"/>
                  <a:cs typeface="+mj-cs"/>
                </a:rPr>
                <a:t>분</a:t>
              </a:r>
              <a:endParaRPr lang="en-US" altLang="ko-KR" sz="1000" b="1">
                <a:ln>
                  <a:solidFill>
                    <a:srgbClr val="156082">
                      <a:alpha val="0"/>
                    </a:srgbClr>
                  </a:solidFill>
                </a:ln>
                <a:latin typeface="삼성긴고딕 Regular" panose="020B0600000101010101" pitchFamily="50" charset="-127"/>
                <a:ea typeface="삼성긴고딕 Regular" panose="020B0600000101010101" pitchFamily="50" charset="-127"/>
                <a:cs typeface="+mj-cs"/>
              </a:endParaRPr>
            </a:p>
            <a:p>
              <a:pPr algn="ctr"/>
              <a:r>
                <a:rPr lang="en-US" altLang="ko-KR" sz="1000" b="1">
                  <a:ln>
                    <a:solidFill>
                      <a:srgbClr val="156082">
                        <a:alpha val="0"/>
                      </a:srgbClr>
                    </a:solidFill>
                  </a:ln>
                  <a:latin typeface="삼성긴고딕 Regular" panose="020B0600000101010101" pitchFamily="50" charset="-127"/>
                  <a:ea typeface="삼성긴고딕 Regular" panose="020B0600000101010101" pitchFamily="50" charset="-127"/>
                  <a:cs typeface="+mj-cs"/>
                </a:rPr>
                <a:t>(39</a:t>
              </a:r>
              <a:r>
                <a:rPr lang="ko-KR" altLang="en-US" sz="1000" b="1">
                  <a:ln>
                    <a:solidFill>
                      <a:srgbClr val="156082">
                        <a:alpha val="0"/>
                      </a:srgbClr>
                    </a:solidFill>
                  </a:ln>
                  <a:latin typeface="삼성긴고딕 Regular" panose="020B0600000101010101" pitchFamily="50" charset="-127"/>
                  <a:ea typeface="삼성긴고딕 Regular" panose="020B0600000101010101" pitchFamily="50" charset="-127"/>
                  <a:cs typeface="+mj-cs"/>
                </a:rPr>
                <a:t>분</a:t>
              </a:r>
              <a:r>
                <a:rPr lang="en-US" altLang="ko-KR" sz="1000" b="1">
                  <a:ln>
                    <a:solidFill>
                      <a:srgbClr val="156082">
                        <a:alpha val="0"/>
                      </a:srgbClr>
                    </a:solidFill>
                  </a:ln>
                  <a:latin typeface="삼성긴고딕 Regular" panose="020B0600000101010101" pitchFamily="50" charset="-127"/>
                  <a:ea typeface="삼성긴고딕 Regular" panose="020B0600000101010101" pitchFamily="50" charset="-127"/>
                  <a:cs typeface="+mj-cs"/>
                </a:rPr>
                <a:t>)</a:t>
              </a:r>
            </a:p>
          </p:txBody>
        </p:sp>
        <p:sp>
          <p:nvSpPr>
            <p:cNvPr id="110" name="TextBox 25">
              <a:extLst>
                <a:ext uri="{FF2B5EF4-FFF2-40B4-BE49-F238E27FC236}">
                  <a16:creationId xmlns:a16="http://schemas.microsoft.com/office/drawing/2014/main" id="{35FBC00B-28B2-22A0-E002-B58DA2D6F768}"/>
                </a:ext>
              </a:extLst>
            </p:cNvPr>
            <p:cNvSpPr txBox="1"/>
            <p:nvPr/>
          </p:nvSpPr>
          <p:spPr>
            <a:xfrm>
              <a:off x="3206359" y="5004706"/>
              <a:ext cx="576000" cy="184666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spAutoFit/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ko-KR" altLang="en-US" sz="600">
                  <a:ln>
                    <a:solidFill>
                      <a:srgbClr val="156082">
                        <a:alpha val="0"/>
                      </a:srgbClr>
                    </a:solidFill>
                  </a:ln>
                  <a:latin typeface="삼성긴고딕 Regular" panose="020B0600000101010101" pitchFamily="50" charset="-127"/>
                  <a:ea typeface="삼성긴고딕 Regular"/>
                  <a:cs typeface="+mj-cs"/>
                </a:rPr>
                <a:t>활동 시간</a:t>
              </a:r>
              <a:br>
                <a:rPr lang="en-US" altLang="ko-KR" sz="600">
                  <a:ln>
                    <a:solidFill>
                      <a:srgbClr val="156082">
                        <a:alpha val="0"/>
                      </a:srgbClr>
                    </a:solidFill>
                  </a:ln>
                  <a:latin typeface="삼성긴고딕 Regular" panose="020B0600000101010101" pitchFamily="50" charset="-127"/>
                  <a:ea typeface="삼성긴고딕 Regular" panose="020B0600000101010101" pitchFamily="50" charset="-127"/>
                  <a:cs typeface="+mj-cs"/>
                </a:rPr>
              </a:br>
              <a:r>
                <a:rPr lang="en-US" altLang="ko-KR" sz="600">
                  <a:ln>
                    <a:solidFill>
                      <a:srgbClr val="156082">
                        <a:alpha val="0"/>
                      </a:srgbClr>
                    </a:solidFill>
                  </a:ln>
                  <a:latin typeface="삼성긴고딕 Regular" panose="020B0600000101010101" pitchFamily="50" charset="-127"/>
                  <a:ea typeface="삼성긴고딕 Regular"/>
                  <a:cs typeface="+mj-cs"/>
                </a:rPr>
                <a:t>(</a:t>
              </a:r>
              <a:r>
                <a:rPr lang="ko-KR" altLang="en-US" sz="600">
                  <a:ln>
                    <a:solidFill>
                      <a:srgbClr val="156082">
                        <a:alpha val="0"/>
                      </a:srgbClr>
                    </a:solidFill>
                  </a:ln>
                  <a:latin typeface="삼성긴고딕 Regular" panose="020B0600000101010101" pitchFamily="50" charset="-127"/>
                  <a:ea typeface="삼성긴고딕 Regular"/>
                  <a:cs typeface="+mj-cs"/>
                </a:rPr>
                <a:t>운동 시간</a:t>
              </a:r>
              <a:r>
                <a:rPr lang="en-US" altLang="ko-KR" sz="600">
                  <a:ln>
                    <a:solidFill>
                      <a:srgbClr val="156082">
                        <a:alpha val="0"/>
                      </a:srgbClr>
                    </a:solidFill>
                  </a:ln>
                  <a:latin typeface="삼성긴고딕 Regular" panose="020B0600000101010101" pitchFamily="50" charset="-127"/>
                  <a:ea typeface="삼성긴고딕 Regular"/>
                  <a:cs typeface="+mj-cs"/>
                </a:rPr>
                <a:t>)</a:t>
              </a:r>
            </a:p>
          </p:txBody>
        </p:sp>
        <p:sp>
          <p:nvSpPr>
            <p:cNvPr id="111" name="TextBox 25">
              <a:extLst>
                <a:ext uri="{FF2B5EF4-FFF2-40B4-BE49-F238E27FC236}">
                  <a16:creationId xmlns:a16="http://schemas.microsoft.com/office/drawing/2014/main" id="{E51BA462-32C1-B29B-F0F4-4B2D9BF95642}"/>
                </a:ext>
              </a:extLst>
            </p:cNvPr>
            <p:cNvSpPr txBox="1"/>
            <p:nvPr/>
          </p:nvSpPr>
          <p:spPr>
            <a:xfrm>
              <a:off x="3794593" y="4766844"/>
              <a:ext cx="576000" cy="153888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spAutoFit/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altLang="ko-KR" sz="1000" b="1">
                  <a:ln>
                    <a:solidFill>
                      <a:srgbClr val="156082">
                        <a:alpha val="0"/>
                      </a:srgbClr>
                    </a:solidFill>
                  </a:ln>
                  <a:latin typeface="삼성긴고딕 Regular" panose="020B0600000101010101" pitchFamily="50" charset="-127"/>
                  <a:ea typeface="삼성긴고딕 Regular" panose="020B0600000101010101" pitchFamily="50" charset="-127"/>
                  <a:cs typeface="+mj-cs"/>
                </a:rPr>
                <a:t>403kcal</a:t>
              </a:r>
            </a:p>
          </p:txBody>
        </p:sp>
        <p:sp>
          <p:nvSpPr>
            <p:cNvPr id="112" name="TextBox 25">
              <a:extLst>
                <a:ext uri="{FF2B5EF4-FFF2-40B4-BE49-F238E27FC236}">
                  <a16:creationId xmlns:a16="http://schemas.microsoft.com/office/drawing/2014/main" id="{537075D6-8056-31F1-5DC0-47AA379F4521}"/>
                </a:ext>
              </a:extLst>
            </p:cNvPr>
            <p:cNvSpPr txBox="1"/>
            <p:nvPr/>
          </p:nvSpPr>
          <p:spPr>
            <a:xfrm>
              <a:off x="3802844" y="5032887"/>
              <a:ext cx="576000" cy="72858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spAutoFit/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ko-KR" altLang="en-US" sz="600">
                  <a:ln>
                    <a:solidFill>
                      <a:srgbClr val="156082">
                        <a:alpha val="0"/>
                      </a:srgbClr>
                    </a:solidFill>
                  </a:ln>
                  <a:latin typeface="삼성긴고딕 Regular" panose="020B0600000101010101" pitchFamily="50" charset="-127"/>
                  <a:ea typeface="삼성긴고딕 Regular" panose="020B0600000101010101" pitchFamily="50" charset="-127"/>
                  <a:cs typeface="+mj-cs"/>
                </a:rPr>
                <a:t>활동 칼로리</a:t>
              </a:r>
              <a:endParaRPr lang="en-US" altLang="ko-KR" sz="600">
                <a:ln>
                  <a:solidFill>
                    <a:srgbClr val="156082">
                      <a:alpha val="0"/>
                    </a:srgbClr>
                  </a:solidFill>
                </a:ln>
                <a:latin typeface="삼성긴고딕 Regular" panose="020B0600000101010101" pitchFamily="50" charset="-127"/>
                <a:ea typeface="삼성긴고딕 Regular" panose="020B0600000101010101" pitchFamily="50" charset="-127"/>
                <a:cs typeface="+mj-cs"/>
              </a:endParaRPr>
            </a:p>
          </p:txBody>
        </p:sp>
        <p:sp>
          <p:nvSpPr>
            <p:cNvPr id="113" name="TextBox 25">
              <a:extLst>
                <a:ext uri="{FF2B5EF4-FFF2-40B4-BE49-F238E27FC236}">
                  <a16:creationId xmlns:a16="http://schemas.microsoft.com/office/drawing/2014/main" id="{617B6980-8CB3-8E82-77A3-BB72E5FD6647}"/>
                </a:ext>
              </a:extLst>
            </p:cNvPr>
            <p:cNvSpPr txBox="1"/>
            <p:nvPr/>
          </p:nvSpPr>
          <p:spPr>
            <a:xfrm>
              <a:off x="2601623" y="4766844"/>
              <a:ext cx="576000" cy="153888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spAutoFit/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altLang="ko-KR" sz="1000" b="1">
                  <a:ln>
                    <a:solidFill>
                      <a:srgbClr val="156082">
                        <a:alpha val="0"/>
                      </a:srgbClr>
                    </a:solidFill>
                  </a:ln>
                  <a:latin typeface="삼성긴고딕 Regular" panose="020B0600000101010101" pitchFamily="50" charset="-127"/>
                  <a:ea typeface="삼성긴고딕 Regular" panose="020B0600000101010101" pitchFamily="50" charset="-127"/>
                  <a:cs typeface="+mj-cs"/>
                </a:rPr>
                <a:t>9,021</a:t>
              </a:r>
            </a:p>
          </p:txBody>
        </p:sp>
        <p:sp>
          <p:nvSpPr>
            <p:cNvPr id="114" name="TextBox 25">
              <a:extLst>
                <a:ext uri="{FF2B5EF4-FFF2-40B4-BE49-F238E27FC236}">
                  <a16:creationId xmlns:a16="http://schemas.microsoft.com/office/drawing/2014/main" id="{3C4CBFC6-0F19-085D-1C28-1AF4F4B2591F}"/>
                </a:ext>
              </a:extLst>
            </p:cNvPr>
            <p:cNvSpPr txBox="1"/>
            <p:nvPr/>
          </p:nvSpPr>
          <p:spPr>
            <a:xfrm>
              <a:off x="2609874" y="5047628"/>
              <a:ext cx="576000" cy="92333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spAutoFit/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ko-KR" altLang="en-US" sz="600">
                  <a:ln>
                    <a:solidFill>
                      <a:srgbClr val="156082">
                        <a:alpha val="0"/>
                      </a:srgbClr>
                    </a:solidFill>
                  </a:ln>
                  <a:latin typeface="삼성긴고딕 Regular" panose="020B0600000101010101" pitchFamily="50" charset="-127"/>
                  <a:ea typeface="삼성긴고딕 Regular" panose="020B0600000101010101" pitchFamily="50" charset="-127"/>
                  <a:cs typeface="+mj-cs"/>
                </a:rPr>
                <a:t>걸음 수</a:t>
              </a:r>
              <a:endParaRPr lang="en-US" altLang="ko-KR" sz="600">
                <a:ln>
                  <a:solidFill>
                    <a:srgbClr val="156082">
                      <a:alpha val="0"/>
                    </a:srgbClr>
                  </a:solidFill>
                </a:ln>
                <a:latin typeface="삼성긴고딕 Regular" panose="020B0600000101010101" pitchFamily="50" charset="-127"/>
                <a:ea typeface="삼성긴고딕 Regular" panose="020B0600000101010101" pitchFamily="50" charset="-127"/>
                <a:cs typeface="+mj-cs"/>
              </a:endParaRPr>
            </a:p>
          </p:txBody>
        </p:sp>
      </p:grpSp>
      <p:sp>
        <p:nvSpPr>
          <p:cNvPr id="6" name="직사각형 5">
            <a:extLst>
              <a:ext uri="{FF2B5EF4-FFF2-40B4-BE49-F238E27FC236}">
                <a16:creationId xmlns:a16="http://schemas.microsoft.com/office/drawing/2014/main" id="{0CB04B52-6E7A-3B5F-2F99-5BFFF32F174D}"/>
              </a:ext>
            </a:extLst>
          </p:cNvPr>
          <p:cNvSpPr/>
          <p:nvPr/>
        </p:nvSpPr>
        <p:spPr>
          <a:xfrm>
            <a:off x="8154991" y="-1366"/>
            <a:ext cx="4037008" cy="462649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ko-KR" altLang="en-US" b="1">
                <a:solidFill>
                  <a:schemeClr val="tx1"/>
                </a:solidFill>
                <a:ea typeface="맑은 고딕"/>
              </a:rPr>
              <a:t>데이터 출력 로직 개발 부탁드립니다</a:t>
            </a:r>
            <a:r>
              <a:rPr lang="en-US" altLang="ko-KR" b="1" dirty="0">
                <a:solidFill>
                  <a:schemeClr val="tx1"/>
                </a:solidFill>
                <a:ea typeface="맑은 고딕"/>
              </a:rPr>
              <a:t>.</a:t>
            </a:r>
            <a:endParaRPr lang="ko-KR" altLang="en-US" b="1" dirty="0">
              <a:solidFill>
                <a:schemeClr val="tx1"/>
              </a:solidFill>
              <a:ea typeface="맑은 고딕"/>
            </a:endParaRPr>
          </a:p>
        </p:txBody>
      </p:sp>
    </p:spTree>
    <p:extLst>
      <p:ext uri="{BB962C8B-B14F-4D97-AF65-F5344CB8AC3E}">
        <p14:creationId xmlns:p14="http://schemas.microsoft.com/office/powerpoint/2010/main" val="420649127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제목 7">
            <a:extLst>
              <a:ext uri="{FF2B5EF4-FFF2-40B4-BE49-F238E27FC236}">
                <a16:creationId xmlns:a16="http://schemas.microsoft.com/office/drawing/2014/main" id="{2CD57B9B-2D34-3012-3E8E-4FA289F9C20D}"/>
              </a:ext>
            </a:extLst>
          </p:cNvPr>
          <p:cNvSpPr txBox="1">
            <a:spLocks/>
          </p:cNvSpPr>
          <p:nvPr/>
        </p:nvSpPr>
        <p:spPr>
          <a:xfrm>
            <a:off x="472440" y="457200"/>
            <a:ext cx="11247120" cy="910800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000" b="0" i="0" kern="1200">
                <a:solidFill>
                  <a:schemeClr val="tx1"/>
                </a:solidFill>
                <a:latin typeface="Urbane Medium" panose="00000600000000000000" pitchFamily="50" charset="0"/>
                <a:ea typeface="+mj-ea"/>
                <a:cs typeface="+mj-cs"/>
              </a:defRPr>
            </a:lvl1pPr>
          </a:lstStyle>
          <a:p>
            <a:r>
              <a:rPr lang="ko-KR" altLang="en-US" sz="320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rgbClr val="2E3391"/>
                </a:solidFill>
                <a:latin typeface="Noto Sans KR Medium"/>
                <a:ea typeface="Noto Sans KR Medium"/>
              </a:rPr>
              <a:t>신년 활동 목표 세우기 구성안</a:t>
            </a:r>
            <a:endParaRPr lang="en-US" altLang="ko-KR" sz="3200">
              <a:ln>
                <a:solidFill>
                  <a:srgbClr val="156082">
                    <a:alpha val="0"/>
                  </a:srgbClr>
                </a:solidFill>
              </a:ln>
              <a:solidFill>
                <a:srgbClr val="2E3391"/>
              </a:solidFill>
              <a:latin typeface="Noto Sans KR Medium"/>
              <a:ea typeface="Noto Sans KR Medium"/>
            </a:endParaRPr>
          </a:p>
        </p:txBody>
      </p:sp>
      <p:pic>
        <p:nvPicPr>
          <p:cNvPr id="2" name="그림 1">
            <a:extLst>
              <a:ext uri="{FF2B5EF4-FFF2-40B4-BE49-F238E27FC236}">
                <a16:creationId xmlns:a16="http://schemas.microsoft.com/office/drawing/2014/main" id="{F624B675-E313-9241-61FE-640A1AFF708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6977" b="86047" l="6967" r="90984">
                        <a14:foregroundMark x1="14344" y1="32558" x2="14344" y2="32558"/>
                        <a14:foregroundMark x1="30328" y1="39535" x2="30328" y2="39535"/>
                        <a14:foregroundMark x1="36885" y1="41860" x2="36885" y2="41860"/>
                        <a14:foregroundMark x1="43033" y1="39535" x2="43033" y2="39535"/>
                        <a14:foregroundMark x1="50820" y1="39535" x2="50820" y2="39535"/>
                        <a14:foregroundMark x1="62705" y1="41860" x2="62705" y2="41860"/>
                        <a14:foregroundMark x1="70902" y1="46512" x2="70902" y2="46512"/>
                        <a14:foregroundMark x1="76230" y1="53488" x2="76230" y2="53488"/>
                        <a14:foregroundMark x1="81557" y1="34884" x2="81557" y2="34884"/>
                        <a14:foregroundMark x1="84836" y1="34884" x2="84836" y2="34884"/>
                        <a14:foregroundMark x1="90984" y1="34884" x2="90984" y2="34884"/>
                        <a14:foregroundMark x1="6967" y1="34884" x2="6967" y2="34884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954338" y="1305897"/>
            <a:ext cx="1097677" cy="191508"/>
          </a:xfrm>
          <a:prstGeom prst="rect">
            <a:avLst/>
          </a:prstGeom>
        </p:spPr>
      </p:pic>
      <p:sp>
        <p:nvSpPr>
          <p:cNvPr id="5" name="직사각형 4">
            <a:extLst>
              <a:ext uri="{FF2B5EF4-FFF2-40B4-BE49-F238E27FC236}">
                <a16:creationId xmlns:a16="http://schemas.microsoft.com/office/drawing/2014/main" id="{DA711545-0CB5-4E62-8BDD-532D89C86271}"/>
              </a:ext>
            </a:extLst>
          </p:cNvPr>
          <p:cNvSpPr/>
          <p:nvPr/>
        </p:nvSpPr>
        <p:spPr>
          <a:xfrm>
            <a:off x="2873250" y="1247990"/>
            <a:ext cx="2797406" cy="5091861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>
              <a:ln>
                <a:solidFill>
                  <a:schemeClr val="accent1">
                    <a:alpha val="0"/>
                  </a:schemeClr>
                </a:solidFill>
              </a:ln>
            </a:endParaRPr>
          </a:p>
        </p:txBody>
      </p:sp>
      <p:pic>
        <p:nvPicPr>
          <p:cNvPr id="8" name="그림 7">
            <a:extLst>
              <a:ext uri="{FF2B5EF4-FFF2-40B4-BE49-F238E27FC236}">
                <a16:creationId xmlns:a16="http://schemas.microsoft.com/office/drawing/2014/main" id="{FB598625-7B9E-8860-CAEC-12AB25E59CB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6977" b="86047" l="6967" r="90984">
                        <a14:foregroundMark x1="14344" y1="32558" x2="14344" y2="32558"/>
                        <a14:foregroundMark x1="30328" y1="39535" x2="30328" y2="39535"/>
                        <a14:foregroundMark x1="36885" y1="41860" x2="36885" y2="41860"/>
                        <a14:foregroundMark x1="43033" y1="39535" x2="43033" y2="39535"/>
                        <a14:foregroundMark x1="50820" y1="39535" x2="50820" y2="39535"/>
                        <a14:foregroundMark x1="62705" y1="41860" x2="62705" y2="41860"/>
                        <a14:foregroundMark x1="70902" y1="46512" x2="70902" y2="46512"/>
                        <a14:foregroundMark x1="76230" y1="53488" x2="76230" y2="53488"/>
                        <a14:foregroundMark x1="81557" y1="34884" x2="81557" y2="34884"/>
                        <a14:foregroundMark x1="84836" y1="34884" x2="84836" y2="34884"/>
                        <a14:foregroundMark x1="90984" y1="34884" x2="90984" y2="34884"/>
                        <a14:foregroundMark x1="6967" y1="34884" x2="6967" y2="34884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602433" y="1305897"/>
            <a:ext cx="1097677" cy="191508"/>
          </a:xfrm>
          <a:prstGeom prst="rect">
            <a:avLst/>
          </a:prstGeom>
        </p:spPr>
      </p:pic>
      <p:sp>
        <p:nvSpPr>
          <p:cNvPr id="10" name="직사각형 9">
            <a:extLst>
              <a:ext uri="{FF2B5EF4-FFF2-40B4-BE49-F238E27FC236}">
                <a16:creationId xmlns:a16="http://schemas.microsoft.com/office/drawing/2014/main" id="{06E35A91-302E-336F-4914-F24CA016F1CD}"/>
              </a:ext>
            </a:extLst>
          </p:cNvPr>
          <p:cNvSpPr/>
          <p:nvPr/>
        </p:nvSpPr>
        <p:spPr>
          <a:xfrm>
            <a:off x="6521345" y="1247990"/>
            <a:ext cx="2797406" cy="5091861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>
              <a:ln>
                <a:solidFill>
                  <a:schemeClr val="accent1">
                    <a:alpha val="0"/>
                  </a:schemeClr>
                </a:solidFill>
              </a:ln>
            </a:endParaRPr>
          </a:p>
        </p:txBody>
      </p:sp>
      <p:pic>
        <p:nvPicPr>
          <p:cNvPr id="4" name="그림 3" descr="스크린샷, 라인, 직사각형, 디자인이(가) 표시된 사진&#10;&#10;자동 생성된 설명">
            <a:extLst>
              <a:ext uri="{FF2B5EF4-FFF2-40B4-BE49-F238E27FC236}">
                <a16:creationId xmlns:a16="http://schemas.microsoft.com/office/drawing/2014/main" id="{E8A97254-FD3D-9014-4922-C40010DEDEF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6604" y="3046187"/>
            <a:ext cx="2410698" cy="2574740"/>
          </a:xfrm>
          <a:prstGeom prst="rect">
            <a:avLst/>
          </a:prstGeom>
        </p:spPr>
      </p:pic>
      <p:sp>
        <p:nvSpPr>
          <p:cNvPr id="7" name="TextBox 25">
            <a:extLst>
              <a:ext uri="{FF2B5EF4-FFF2-40B4-BE49-F238E27FC236}">
                <a16:creationId xmlns:a16="http://schemas.microsoft.com/office/drawing/2014/main" id="{13916F16-6F7D-24EF-C92B-06BA84685979}"/>
              </a:ext>
            </a:extLst>
          </p:cNvPr>
          <p:cNvSpPr txBox="1"/>
          <p:nvPr/>
        </p:nvSpPr>
        <p:spPr>
          <a:xfrm>
            <a:off x="3018280" y="2678227"/>
            <a:ext cx="250734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latinLnBrk="0"/>
            <a:r>
              <a:rPr lang="ko-KR" altLang="en-US" sz="1000">
                <a:effectLst/>
              </a:rPr>
              <a:t>내가 원하는 </a:t>
            </a:r>
            <a:r>
              <a:rPr lang="ko-KR" altLang="en-US" sz="1000"/>
              <a:t>활동 </a:t>
            </a:r>
            <a:r>
              <a:rPr lang="ko-KR" altLang="en-US" sz="1000">
                <a:effectLst/>
              </a:rPr>
              <a:t>강도를 선택해 주세요</a:t>
            </a:r>
            <a:r>
              <a:rPr lang="en-US" altLang="ko-KR" sz="1000">
                <a:effectLst/>
              </a:rPr>
              <a:t>.</a:t>
            </a:r>
            <a:endParaRPr lang="en-US" altLang="ko-KR" sz="1000">
              <a:ln>
                <a:solidFill>
                  <a:schemeClr val="accent1">
                    <a:alpha val="0"/>
                  </a:schemeClr>
                </a:solidFill>
              </a:ln>
              <a:latin typeface="삼성긴고딕 Regular" panose="020B0600000101010101" pitchFamily="50" charset="-127"/>
              <a:ea typeface="삼성긴고딕 Regular" panose="020B0600000101010101" pitchFamily="50" charset="-127"/>
              <a:cs typeface="+mj-cs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BE500C8-F411-0503-A749-615BE8D166CD}"/>
              </a:ext>
            </a:extLst>
          </p:cNvPr>
          <p:cNvSpPr txBox="1"/>
          <p:nvPr/>
        </p:nvSpPr>
        <p:spPr>
          <a:xfrm>
            <a:off x="2873250" y="1784314"/>
            <a:ext cx="279740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ko-KR" altLang="en-US">
                <a:effectLst/>
              </a:rPr>
              <a:t>신년 맞이</a:t>
            </a:r>
            <a:r>
              <a:rPr lang="en-US" altLang="ko-KR">
                <a:effectLst/>
              </a:rPr>
              <a:t>,</a:t>
            </a:r>
            <a:br>
              <a:rPr lang="en-US" altLang="ko-KR">
                <a:effectLst/>
              </a:rPr>
            </a:br>
            <a:r>
              <a:rPr lang="ko-KR" altLang="en-US">
                <a:effectLst/>
              </a:rPr>
              <a:t>나만의 </a:t>
            </a:r>
            <a:r>
              <a:rPr lang="ko-KR" altLang="en-US"/>
              <a:t>활동 목표</a:t>
            </a:r>
            <a:r>
              <a:rPr lang="ko-KR" altLang="en-US">
                <a:effectLst/>
              </a:rPr>
              <a:t> 세우기 </a:t>
            </a:r>
            <a:endParaRPr lang="ko-KR" altLang="en-US"/>
          </a:p>
        </p:txBody>
      </p:sp>
      <p:sp>
        <p:nvSpPr>
          <p:cNvPr id="13" name="TextBox 25">
            <a:extLst>
              <a:ext uri="{FF2B5EF4-FFF2-40B4-BE49-F238E27FC236}">
                <a16:creationId xmlns:a16="http://schemas.microsoft.com/office/drawing/2014/main" id="{1DFCFE5F-18AB-9EF3-6F6D-42F0C9AB4AF3}"/>
              </a:ext>
            </a:extLst>
          </p:cNvPr>
          <p:cNvSpPr txBox="1"/>
          <p:nvPr/>
        </p:nvSpPr>
        <p:spPr>
          <a:xfrm>
            <a:off x="3018280" y="3345130"/>
            <a:ext cx="2507346" cy="477054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latinLnBrk="0"/>
            <a:r>
              <a:rPr lang="ko-KR" altLang="en-US" sz="1400" b="1">
                <a:ln>
                  <a:solidFill>
                    <a:schemeClr val="accent1">
                      <a:alpha val="0"/>
                    </a:schemeClr>
                  </a:solidFill>
                </a:ln>
                <a:ea typeface="삼성긴고딕 Regular"/>
                <a:cs typeface="+mj-cs"/>
              </a:rPr>
              <a:t>한계돌파형</a:t>
            </a:r>
            <a:endParaRPr lang="en-US" altLang="ko-KR" sz="1400">
              <a:ln>
                <a:solidFill>
                  <a:schemeClr val="accent1">
                    <a:alpha val="0"/>
                  </a:schemeClr>
                </a:solidFill>
              </a:ln>
              <a:ea typeface="삼성긴고딕 Regular"/>
              <a:cs typeface="+mj-cs"/>
            </a:endParaRPr>
          </a:p>
          <a:p>
            <a:pPr algn="ctr" latinLnBrk="0"/>
            <a:r>
              <a:rPr lang="ko-KR" altLang="en-US" sz="1100">
                <a:ln>
                  <a:solidFill>
                    <a:schemeClr val="accent1">
                      <a:alpha val="0"/>
                    </a:schemeClr>
                  </a:solidFill>
                </a:ln>
                <a:latin typeface="삼성긴고딕 Regular" panose="020B0600000101010101" pitchFamily="50" charset="-127"/>
                <a:ea typeface="삼성긴고딕 Regular"/>
                <a:cs typeface="+mj-cs"/>
              </a:rPr>
              <a:t>최대치를 </a:t>
            </a:r>
            <a:r>
              <a:rPr lang="ko-KR" altLang="en-US" sz="1100" err="1">
                <a:ln>
                  <a:solidFill>
                    <a:schemeClr val="accent1">
                      <a:alpha val="0"/>
                    </a:schemeClr>
                  </a:solidFill>
                </a:ln>
                <a:latin typeface="삼성긴고딕 Regular" panose="020B0600000101010101" pitchFamily="50" charset="-127"/>
                <a:ea typeface="삼성긴고딕 Regular"/>
                <a:cs typeface="+mj-cs"/>
              </a:rPr>
              <a:t>달성할래</a:t>
            </a:r>
            <a:r>
              <a:rPr lang="en-US" altLang="ko-KR" sz="1100">
                <a:ln>
                  <a:solidFill>
                    <a:schemeClr val="accent1">
                      <a:alpha val="0"/>
                    </a:schemeClr>
                  </a:solidFill>
                </a:ln>
                <a:latin typeface="삼성긴고딕 Regular" panose="020B0600000101010101" pitchFamily="50" charset="-127"/>
                <a:ea typeface="삼성긴고딕 Regular"/>
                <a:cs typeface="+mj-cs"/>
              </a:rPr>
              <a:t>!</a:t>
            </a:r>
            <a:endParaRPr lang="en-US" altLang="ko-KR" sz="1100">
              <a:ln>
                <a:solidFill>
                  <a:srgbClr val="156082">
                    <a:alpha val="0"/>
                  </a:srgbClr>
                </a:solidFill>
              </a:ln>
              <a:latin typeface="삼성긴고딕 Regular" panose="020B0600000101010101" pitchFamily="50" charset="-127"/>
              <a:ea typeface="삼성긴고딕 Regular"/>
              <a:cs typeface="+mj-cs"/>
            </a:endParaRPr>
          </a:p>
        </p:txBody>
      </p:sp>
      <p:sp>
        <p:nvSpPr>
          <p:cNvPr id="14" name="TextBox 25">
            <a:extLst>
              <a:ext uri="{FF2B5EF4-FFF2-40B4-BE49-F238E27FC236}">
                <a16:creationId xmlns:a16="http://schemas.microsoft.com/office/drawing/2014/main" id="{D2131B76-A3C8-6B5E-7495-2022C262B210}"/>
              </a:ext>
            </a:extLst>
          </p:cNvPr>
          <p:cNvSpPr txBox="1"/>
          <p:nvPr/>
        </p:nvSpPr>
        <p:spPr>
          <a:xfrm>
            <a:off x="3018280" y="4208639"/>
            <a:ext cx="2507346" cy="477054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latinLnBrk="0"/>
            <a:r>
              <a:rPr lang="ko-KR" altLang="en-US" sz="1400" b="1">
                <a:ln>
                  <a:solidFill>
                    <a:schemeClr val="accent1">
                      <a:alpha val="0"/>
                    </a:schemeClr>
                  </a:solidFill>
                </a:ln>
                <a:ea typeface="삼성긴고딕 Regular"/>
                <a:cs typeface="+mj-cs"/>
              </a:rPr>
              <a:t>활동밸런스형</a:t>
            </a:r>
            <a:endParaRPr lang="en-US" altLang="ko-KR" sz="1400">
              <a:ln>
                <a:solidFill>
                  <a:schemeClr val="accent1">
                    <a:alpha val="0"/>
                  </a:schemeClr>
                </a:solidFill>
              </a:ln>
              <a:ea typeface="삼성긴고딕 Regular"/>
              <a:cs typeface="+mj-cs"/>
            </a:endParaRPr>
          </a:p>
          <a:p>
            <a:pPr algn="ctr" latinLnBrk="0"/>
            <a:r>
              <a:rPr lang="ko-KR" altLang="en-US" sz="1100">
                <a:ln>
                  <a:solidFill>
                    <a:schemeClr val="accent1">
                      <a:alpha val="0"/>
                    </a:schemeClr>
                  </a:solidFill>
                </a:ln>
                <a:ea typeface="삼성긴고딕 Regular"/>
                <a:cs typeface="+mj-cs"/>
              </a:rPr>
              <a:t>무리 없이 </a:t>
            </a:r>
            <a:r>
              <a:rPr lang="ko-KR" altLang="en-US" sz="1100" err="1">
                <a:ln>
                  <a:solidFill>
                    <a:schemeClr val="accent1">
                      <a:alpha val="0"/>
                    </a:schemeClr>
                  </a:solidFill>
                </a:ln>
                <a:ea typeface="삼성긴고딕 Regular"/>
                <a:cs typeface="+mj-cs"/>
              </a:rPr>
              <a:t>움직일래</a:t>
            </a:r>
            <a:r>
              <a:rPr lang="en-US" altLang="ko-KR" sz="1100">
                <a:ln>
                  <a:solidFill>
                    <a:schemeClr val="accent1">
                      <a:alpha val="0"/>
                    </a:schemeClr>
                  </a:solidFill>
                </a:ln>
                <a:ea typeface="삼성긴고딕 Regular"/>
                <a:cs typeface="+mj-cs"/>
              </a:rPr>
              <a:t>!</a:t>
            </a:r>
            <a:endParaRPr lang="en-US" altLang="ko-KR" sz="1100">
              <a:ln>
                <a:solidFill>
                  <a:srgbClr val="156082">
                    <a:alpha val="0"/>
                  </a:srgbClr>
                </a:solidFill>
              </a:ln>
              <a:ea typeface="삼성긴고딕 Regular"/>
              <a:cs typeface="+mj-cs"/>
            </a:endParaRPr>
          </a:p>
        </p:txBody>
      </p:sp>
      <p:sp>
        <p:nvSpPr>
          <p:cNvPr id="15" name="TextBox 25">
            <a:extLst>
              <a:ext uri="{FF2B5EF4-FFF2-40B4-BE49-F238E27FC236}">
                <a16:creationId xmlns:a16="http://schemas.microsoft.com/office/drawing/2014/main" id="{B2B1E8D1-9BBC-AB54-77C8-DF74807F9BA6}"/>
              </a:ext>
            </a:extLst>
          </p:cNvPr>
          <p:cNvSpPr txBox="1"/>
          <p:nvPr/>
        </p:nvSpPr>
        <p:spPr>
          <a:xfrm>
            <a:off x="3018280" y="5083220"/>
            <a:ext cx="2507346" cy="477054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latinLnBrk="0"/>
            <a:r>
              <a:rPr lang="ko-KR" altLang="en-US" sz="1400" b="1">
                <a:ln>
                  <a:solidFill>
                    <a:schemeClr val="accent1">
                      <a:alpha val="0"/>
                    </a:schemeClr>
                  </a:solidFill>
                </a:ln>
                <a:ea typeface="삼성긴고딕 Regular"/>
                <a:cs typeface="+mj-cs"/>
              </a:rPr>
              <a:t>여유만만형</a:t>
            </a:r>
            <a:endParaRPr lang="en-US" altLang="ko-KR" sz="1400" b="1">
              <a:ln>
                <a:solidFill>
                  <a:schemeClr val="accent1">
                    <a:alpha val="0"/>
                  </a:schemeClr>
                </a:solidFill>
              </a:ln>
              <a:ea typeface="삼성긴고딕 Regular"/>
              <a:cs typeface="+mj-cs"/>
            </a:endParaRPr>
          </a:p>
          <a:p>
            <a:pPr algn="ctr" latinLnBrk="0"/>
            <a:r>
              <a:rPr lang="ko-KR" altLang="en-US" sz="1100">
                <a:ln>
                  <a:solidFill>
                    <a:schemeClr val="accent1">
                      <a:alpha val="0"/>
                    </a:schemeClr>
                  </a:solidFill>
                </a:ln>
                <a:ea typeface="삼성긴고딕 Regular"/>
                <a:cs typeface="+mj-cs"/>
              </a:rPr>
              <a:t> 가볍게 </a:t>
            </a:r>
            <a:r>
              <a:rPr lang="ko-KR" altLang="en-US" sz="1100" err="1">
                <a:ln>
                  <a:solidFill>
                    <a:schemeClr val="accent1">
                      <a:alpha val="0"/>
                    </a:schemeClr>
                  </a:solidFill>
                </a:ln>
                <a:ea typeface="삼성긴고딕 Regular"/>
                <a:cs typeface="+mj-cs"/>
              </a:rPr>
              <a:t>움직일래</a:t>
            </a:r>
            <a:r>
              <a:rPr lang="en-US" altLang="ko-KR" sz="1100">
                <a:ln>
                  <a:solidFill>
                    <a:schemeClr val="accent1">
                      <a:alpha val="0"/>
                    </a:schemeClr>
                  </a:solidFill>
                </a:ln>
                <a:ea typeface="삼성긴고딕 Regular"/>
                <a:cs typeface="+mj-cs"/>
              </a:rPr>
              <a:t>!</a:t>
            </a:r>
            <a:endParaRPr lang="en-US" altLang="ko-KR" sz="1100">
              <a:ln>
                <a:solidFill>
                  <a:srgbClr val="156082">
                    <a:alpha val="0"/>
                  </a:srgbClr>
                </a:solidFill>
              </a:ln>
              <a:ea typeface="삼성긴고딕 Regular"/>
              <a:cs typeface="+mj-cs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E3FDB984-A740-D924-99CF-2B4D4D7C11FB}"/>
              </a:ext>
            </a:extLst>
          </p:cNvPr>
          <p:cNvSpPr txBox="1"/>
          <p:nvPr/>
        </p:nvSpPr>
        <p:spPr>
          <a:xfrm>
            <a:off x="6521345" y="1784314"/>
            <a:ext cx="279740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ko-KR" altLang="en-US">
                <a:effectLst/>
              </a:rPr>
              <a:t>신년 맞이</a:t>
            </a:r>
            <a:r>
              <a:rPr lang="en-US" altLang="ko-KR">
                <a:effectLst/>
              </a:rPr>
              <a:t>,</a:t>
            </a:r>
            <a:br>
              <a:rPr lang="en-US" altLang="ko-KR">
                <a:effectLst/>
              </a:rPr>
            </a:br>
            <a:r>
              <a:rPr lang="ko-KR" altLang="en-US">
                <a:effectLst/>
              </a:rPr>
              <a:t>나만의 </a:t>
            </a:r>
            <a:r>
              <a:rPr lang="ko-KR" altLang="en-US"/>
              <a:t>활동 목표</a:t>
            </a:r>
            <a:r>
              <a:rPr lang="ko-KR" altLang="en-US">
                <a:effectLst/>
              </a:rPr>
              <a:t> 세우기 </a:t>
            </a:r>
            <a:endParaRPr lang="ko-KR" altLang="en-US"/>
          </a:p>
        </p:txBody>
      </p:sp>
      <p:sp>
        <p:nvSpPr>
          <p:cNvPr id="17" name="TextBox 25">
            <a:extLst>
              <a:ext uri="{FF2B5EF4-FFF2-40B4-BE49-F238E27FC236}">
                <a16:creationId xmlns:a16="http://schemas.microsoft.com/office/drawing/2014/main" id="{2EED6FD8-DE6C-439F-B8AB-6D47830C7DF4}"/>
              </a:ext>
            </a:extLst>
          </p:cNvPr>
          <p:cNvSpPr txBox="1"/>
          <p:nvPr/>
        </p:nvSpPr>
        <p:spPr>
          <a:xfrm>
            <a:off x="6666375" y="2678227"/>
            <a:ext cx="250734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latinLnBrk="0"/>
            <a:r>
              <a:rPr lang="ko-KR" altLang="en-US" sz="1000">
                <a:effectLst/>
              </a:rPr>
              <a:t>나만의 맞춤 </a:t>
            </a:r>
            <a:r>
              <a:rPr lang="ko-KR" altLang="en-US" sz="1000"/>
              <a:t>활동</a:t>
            </a:r>
            <a:r>
              <a:rPr lang="ko-KR" altLang="en-US" sz="1000">
                <a:effectLst/>
              </a:rPr>
              <a:t> 목표 생성 중입니다</a:t>
            </a:r>
            <a:r>
              <a:rPr lang="en-US" altLang="ko-KR" sz="1000">
                <a:effectLst/>
              </a:rPr>
              <a:t>…</a:t>
            </a:r>
            <a:endParaRPr lang="en-US" altLang="ko-KR" sz="1000">
              <a:ln>
                <a:solidFill>
                  <a:schemeClr val="accent1">
                    <a:alpha val="0"/>
                  </a:schemeClr>
                </a:solidFill>
              </a:ln>
              <a:latin typeface="삼성긴고딕 Regular" panose="020B0600000101010101" pitchFamily="50" charset="-127"/>
              <a:ea typeface="삼성긴고딕 Regular" panose="020B0600000101010101" pitchFamily="50" charset="-127"/>
              <a:cs typeface="+mj-cs"/>
            </a:endParaRPr>
          </a:p>
        </p:txBody>
      </p:sp>
      <p:pic>
        <p:nvPicPr>
          <p:cNvPr id="19" name="그림 18" descr="텍스트, 스크린샷, 폰트, 화이트이(가) 표시된 사진&#10;&#10;자동 생성된 설명">
            <a:extLst>
              <a:ext uri="{FF2B5EF4-FFF2-40B4-BE49-F238E27FC236}">
                <a16:creationId xmlns:a16="http://schemas.microsoft.com/office/drawing/2014/main" id="{4FADCC6E-69AE-928F-DC48-F0FC075031F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18906" y="3187056"/>
            <a:ext cx="2002284" cy="1802056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B594B356-00F1-2A83-1CC7-89C7DC331BAF}"/>
              </a:ext>
            </a:extLst>
          </p:cNvPr>
          <p:cNvSpPr txBox="1"/>
          <p:nvPr/>
        </p:nvSpPr>
        <p:spPr>
          <a:xfrm>
            <a:off x="3537533" y="6076366"/>
            <a:ext cx="1459335" cy="20005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ko-KR" altLang="en-US" sz="700" u="sng"/>
              <a:t>첫 화면으로 돌아가기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AEEF845-25F4-4447-A206-A38C870CB84D}"/>
              </a:ext>
            </a:extLst>
          </p:cNvPr>
          <p:cNvSpPr txBox="1"/>
          <p:nvPr/>
        </p:nvSpPr>
        <p:spPr>
          <a:xfrm>
            <a:off x="7218428" y="6076366"/>
            <a:ext cx="1459335" cy="20005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ko-KR" altLang="en-US" sz="700" u="sng"/>
              <a:t>첫 화면으로 돌아가기</a:t>
            </a:r>
          </a:p>
        </p:txBody>
      </p:sp>
      <p:sp>
        <p:nvSpPr>
          <p:cNvPr id="12" name="타원 11">
            <a:extLst>
              <a:ext uri="{FF2B5EF4-FFF2-40B4-BE49-F238E27FC236}">
                <a16:creationId xmlns:a16="http://schemas.microsoft.com/office/drawing/2014/main" id="{AEE4E6AC-166B-6B12-F077-686FDC5E76C7}"/>
              </a:ext>
            </a:extLst>
          </p:cNvPr>
          <p:cNvSpPr/>
          <p:nvPr/>
        </p:nvSpPr>
        <p:spPr>
          <a:xfrm>
            <a:off x="4465295" y="3569189"/>
            <a:ext cx="175311" cy="175311"/>
          </a:xfrm>
          <a:prstGeom prst="ellipse">
            <a:avLst/>
          </a:prstGeom>
          <a:solidFill>
            <a:schemeClr val="accent1">
              <a:lumMod val="60000"/>
              <a:lumOff val="40000"/>
              <a:alpha val="58000"/>
            </a:schemeClr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83268504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326AB91-BA56-E2A1-279A-E5CC32F4F5F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7">
            <a:extLst>
              <a:ext uri="{FF2B5EF4-FFF2-40B4-BE49-F238E27FC236}">
                <a16:creationId xmlns:a16="http://schemas.microsoft.com/office/drawing/2014/main" id="{6997341F-66E8-33AD-DFE1-5CBAEEC6C3FF}"/>
              </a:ext>
            </a:extLst>
          </p:cNvPr>
          <p:cNvSpPr txBox="1">
            <a:spLocks/>
          </p:cNvSpPr>
          <p:nvPr/>
        </p:nvSpPr>
        <p:spPr>
          <a:xfrm>
            <a:off x="472440" y="457200"/>
            <a:ext cx="11247120" cy="910800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000" b="0" i="0" kern="1200">
                <a:solidFill>
                  <a:schemeClr val="tx1"/>
                </a:solidFill>
                <a:latin typeface="Urbane Medium" panose="00000600000000000000" pitchFamily="50" charset="0"/>
                <a:ea typeface="+mj-ea"/>
                <a:cs typeface="+mj-cs"/>
              </a:defRPr>
            </a:lvl1pPr>
          </a:lstStyle>
          <a:p>
            <a:r>
              <a:rPr lang="ko-KR" altLang="en-US">
                <a:ln>
                  <a:solidFill>
                    <a:schemeClr val="accent1">
                      <a:alpha val="0"/>
                    </a:schemeClr>
                  </a:solidFill>
                </a:ln>
                <a:latin typeface="Noto Sans KR Medium" panose="020B0600000000000000" pitchFamily="34" charset="-127"/>
                <a:ea typeface="Noto Sans KR Medium" panose="020B0600000000000000" pitchFamily="34" charset="-127"/>
              </a:rPr>
              <a:t>이용자 맞춤 활동 목표 카드</a:t>
            </a:r>
            <a:endParaRPr lang="en-US" altLang="ko-KR">
              <a:ln>
                <a:solidFill>
                  <a:schemeClr val="accent1">
                    <a:alpha val="0"/>
                  </a:schemeClr>
                </a:solidFill>
              </a:ln>
              <a:latin typeface="Noto Sans KR Medium" panose="020B0600000000000000" pitchFamily="34" charset="-127"/>
              <a:ea typeface="Noto Sans KR Medium" panose="020B0600000000000000" pitchFamily="34" charset="-127"/>
            </a:endParaRPr>
          </a:p>
        </p:txBody>
      </p:sp>
      <p:sp>
        <p:nvSpPr>
          <p:cNvPr id="27" name="TextBox 9">
            <a:extLst>
              <a:ext uri="{FF2B5EF4-FFF2-40B4-BE49-F238E27FC236}">
                <a16:creationId xmlns:a16="http://schemas.microsoft.com/office/drawing/2014/main" id="{809E8498-B3A6-FCC0-3F11-C81D9B1B5554}"/>
              </a:ext>
            </a:extLst>
          </p:cNvPr>
          <p:cNvSpPr txBox="1"/>
          <p:nvPr/>
        </p:nvSpPr>
        <p:spPr>
          <a:xfrm>
            <a:off x="7293189" y="5956592"/>
            <a:ext cx="1932003" cy="261610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>
            <a:defPPr>
              <a:defRPr lang="ko-KR"/>
            </a:defPPr>
            <a:lvl1pPr algn="ctr">
              <a:defRPr sz="1000">
                <a:solidFill>
                  <a:schemeClr val="lt1"/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ko-KR" altLang="en-US">
                <a:ea typeface="맑은 고딕"/>
              </a:rPr>
              <a:t>목표 설정 </a:t>
            </a:r>
            <a:r>
              <a:rPr lang="ko-KR" altLang="en-US" err="1">
                <a:ea typeface="맑은 고딕"/>
              </a:rPr>
              <a:t>딥링크로</a:t>
            </a:r>
            <a:r>
              <a:rPr lang="ko-KR" altLang="en-US">
                <a:ea typeface="맑은 고딕"/>
              </a:rPr>
              <a:t> 연결</a:t>
            </a:r>
          </a:p>
        </p:txBody>
      </p:sp>
      <p:cxnSp>
        <p:nvCxnSpPr>
          <p:cNvPr id="30" name="직선 화살표 연결선 29">
            <a:extLst>
              <a:ext uri="{FF2B5EF4-FFF2-40B4-BE49-F238E27FC236}">
                <a16:creationId xmlns:a16="http://schemas.microsoft.com/office/drawing/2014/main" id="{C7E83413-59BD-59E2-A2F1-65E003C6C93E}"/>
              </a:ext>
            </a:extLst>
          </p:cNvPr>
          <p:cNvCxnSpPr>
            <a:cxnSpLocks/>
          </p:cNvCxnSpPr>
          <p:nvPr/>
        </p:nvCxnSpPr>
        <p:spPr>
          <a:xfrm>
            <a:off x="6510822" y="6081569"/>
            <a:ext cx="669350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6" name="TextBox 9">
            <a:extLst>
              <a:ext uri="{FF2B5EF4-FFF2-40B4-BE49-F238E27FC236}">
                <a16:creationId xmlns:a16="http://schemas.microsoft.com/office/drawing/2014/main" id="{8084D349-E326-F059-9A37-FBC2624546FC}"/>
              </a:ext>
            </a:extLst>
          </p:cNvPr>
          <p:cNvSpPr txBox="1"/>
          <p:nvPr/>
        </p:nvSpPr>
        <p:spPr>
          <a:xfrm>
            <a:off x="7293189" y="5612207"/>
            <a:ext cx="1932003" cy="261610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>
            <a:defPPr>
              <a:defRPr lang="ko-KR"/>
            </a:defPPr>
            <a:lvl1pPr algn="ctr">
              <a:defRPr sz="1000">
                <a:solidFill>
                  <a:schemeClr val="lt1"/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ko-KR" altLang="en-US">
                <a:ea typeface="맑은 고딕"/>
              </a:rPr>
              <a:t>카드 이미지 다운로드</a:t>
            </a:r>
          </a:p>
        </p:txBody>
      </p:sp>
      <p:cxnSp>
        <p:nvCxnSpPr>
          <p:cNvPr id="47" name="직선 화살표 연결선 29">
            <a:extLst>
              <a:ext uri="{FF2B5EF4-FFF2-40B4-BE49-F238E27FC236}">
                <a16:creationId xmlns:a16="http://schemas.microsoft.com/office/drawing/2014/main" id="{683F3A9F-EA03-B2AA-D090-B87022BCD1B0}"/>
              </a:ext>
            </a:extLst>
          </p:cNvPr>
          <p:cNvCxnSpPr>
            <a:cxnSpLocks/>
          </p:cNvCxnSpPr>
          <p:nvPr/>
        </p:nvCxnSpPr>
        <p:spPr>
          <a:xfrm>
            <a:off x="5721153" y="5737184"/>
            <a:ext cx="1459019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직사각형 6">
            <a:extLst>
              <a:ext uri="{FF2B5EF4-FFF2-40B4-BE49-F238E27FC236}">
                <a16:creationId xmlns:a16="http://schemas.microsoft.com/office/drawing/2014/main" id="{FD6FCC53-8941-BBBF-89C3-34ADBAA09F31}"/>
              </a:ext>
            </a:extLst>
          </p:cNvPr>
          <p:cNvSpPr/>
          <p:nvPr/>
        </p:nvSpPr>
        <p:spPr>
          <a:xfrm>
            <a:off x="7161981" y="1034827"/>
            <a:ext cx="2985885" cy="813800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/>
              <a:t>30</a:t>
            </a:r>
            <a:r>
              <a:rPr lang="ko-KR" altLang="en-US"/>
              <a:t>대 남성</a:t>
            </a:r>
            <a:r>
              <a:rPr lang="en-US" altLang="ko-KR"/>
              <a:t>-</a:t>
            </a:r>
            <a:r>
              <a:rPr lang="ko-KR" altLang="en-US"/>
              <a:t>고강도 데이터를</a:t>
            </a:r>
            <a:endParaRPr lang="en-US" altLang="ko-KR"/>
          </a:p>
          <a:p>
            <a:pPr algn="ctr"/>
            <a:r>
              <a:rPr lang="ko-KR" altLang="en-US"/>
              <a:t>예시로 활용</a:t>
            </a:r>
          </a:p>
        </p:txBody>
      </p:sp>
      <p:graphicFrame>
        <p:nvGraphicFramePr>
          <p:cNvPr id="12" name="표 11">
            <a:extLst>
              <a:ext uri="{FF2B5EF4-FFF2-40B4-BE49-F238E27FC236}">
                <a16:creationId xmlns:a16="http://schemas.microsoft.com/office/drawing/2014/main" id="{C050900C-5449-86AD-55C8-1D8B522F2D0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12291135"/>
              </p:ext>
            </p:extLst>
          </p:nvPr>
        </p:nvGraphicFramePr>
        <p:xfrm>
          <a:off x="7161981" y="3228666"/>
          <a:ext cx="4229100" cy="4191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053929">
                  <a:extLst>
                    <a:ext uri="{9D8B030D-6E8A-4147-A177-3AD203B41FA5}">
                      <a16:colId xmlns:a16="http://schemas.microsoft.com/office/drawing/2014/main" val="478736628"/>
                    </a:ext>
                  </a:extLst>
                </a:gridCol>
                <a:gridCol w="901871">
                  <a:extLst>
                    <a:ext uri="{9D8B030D-6E8A-4147-A177-3AD203B41FA5}">
                      <a16:colId xmlns:a16="http://schemas.microsoft.com/office/drawing/2014/main" val="2349960272"/>
                    </a:ext>
                  </a:extLst>
                </a:gridCol>
                <a:gridCol w="1295400">
                  <a:extLst>
                    <a:ext uri="{9D8B030D-6E8A-4147-A177-3AD203B41FA5}">
                      <a16:colId xmlns:a16="http://schemas.microsoft.com/office/drawing/2014/main" val="71376798"/>
                    </a:ext>
                  </a:extLst>
                </a:gridCol>
                <a:gridCol w="977900">
                  <a:extLst>
                    <a:ext uri="{9D8B030D-6E8A-4147-A177-3AD203B41FA5}">
                      <a16:colId xmlns:a16="http://schemas.microsoft.com/office/drawing/2014/main" val="4241847367"/>
                    </a:ext>
                  </a:extLst>
                </a:gridCol>
              </a:tblGrid>
              <a:tr h="20955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>
                          <a:effectLst/>
                        </a:rPr>
                        <a:t> avg_active_time 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>
                          <a:effectLst/>
                        </a:rPr>
                        <a:t> act_25th_pct 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>
                          <a:effectLst/>
                        </a:rPr>
                        <a:t> act_50th_pct 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>
                          <a:effectLst/>
                        </a:rPr>
                        <a:t> act_75th_pct 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3060219637"/>
                  </a:ext>
                </a:extLst>
              </a:tr>
              <a:tr h="209550"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100" u="none" strike="noStrike">
                          <a:effectLst/>
                        </a:rPr>
                        <a:t> </a:t>
                      </a:r>
                      <a:r>
                        <a:rPr lang="en-US" altLang="ko-KR" sz="1100" u="none" strike="noStrike">
                          <a:effectLst/>
                        </a:rPr>
                        <a:t>01:14:19 </a:t>
                      </a:r>
                      <a:endParaRPr lang="en-US" altLang="ko-KR" sz="11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100" u="none" strike="noStrike">
                          <a:effectLst/>
                        </a:rPr>
                        <a:t> </a:t>
                      </a:r>
                      <a:r>
                        <a:rPr lang="en-US" altLang="ko-KR" sz="1100" u="none" strike="noStrike">
                          <a:effectLst/>
                        </a:rPr>
                        <a:t>00:47:41 </a:t>
                      </a:r>
                      <a:endParaRPr lang="en-US" altLang="ko-KR" sz="11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100" u="none" strike="noStrike">
                          <a:effectLst/>
                        </a:rPr>
                        <a:t> </a:t>
                      </a:r>
                      <a:r>
                        <a:rPr lang="en-US" altLang="ko-KR" sz="1100" u="none" strike="noStrike">
                          <a:effectLst/>
                        </a:rPr>
                        <a:t>01:09:29 </a:t>
                      </a:r>
                      <a:endParaRPr lang="en-US" altLang="ko-KR" sz="11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100" u="none" strike="noStrike">
                          <a:effectLst/>
                        </a:rPr>
                        <a:t> </a:t>
                      </a:r>
                      <a:r>
                        <a:rPr lang="en-US" altLang="ko-KR" sz="1100" u="none" strike="noStrike">
                          <a:effectLst/>
                        </a:rPr>
                        <a:t>01:35:07 </a:t>
                      </a:r>
                      <a:endParaRPr lang="en-US" altLang="ko-KR" sz="11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639011921"/>
                  </a:ext>
                </a:extLst>
              </a:tr>
            </a:tbl>
          </a:graphicData>
        </a:graphic>
      </p:graphicFrame>
      <p:graphicFrame>
        <p:nvGraphicFramePr>
          <p:cNvPr id="14" name="표 13">
            <a:extLst>
              <a:ext uri="{FF2B5EF4-FFF2-40B4-BE49-F238E27FC236}">
                <a16:creationId xmlns:a16="http://schemas.microsoft.com/office/drawing/2014/main" id="{818BA92D-D84C-EF59-FE5A-66A76733A08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58485432"/>
              </p:ext>
            </p:extLst>
          </p:nvPr>
        </p:nvGraphicFramePr>
        <p:xfrm>
          <a:off x="7161980" y="2374040"/>
          <a:ext cx="4229100" cy="4191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057275">
                  <a:extLst>
                    <a:ext uri="{9D8B030D-6E8A-4147-A177-3AD203B41FA5}">
                      <a16:colId xmlns:a16="http://schemas.microsoft.com/office/drawing/2014/main" val="4209958837"/>
                    </a:ext>
                  </a:extLst>
                </a:gridCol>
                <a:gridCol w="1057275">
                  <a:extLst>
                    <a:ext uri="{9D8B030D-6E8A-4147-A177-3AD203B41FA5}">
                      <a16:colId xmlns:a16="http://schemas.microsoft.com/office/drawing/2014/main" val="2920591618"/>
                    </a:ext>
                  </a:extLst>
                </a:gridCol>
                <a:gridCol w="1057275">
                  <a:extLst>
                    <a:ext uri="{9D8B030D-6E8A-4147-A177-3AD203B41FA5}">
                      <a16:colId xmlns:a16="http://schemas.microsoft.com/office/drawing/2014/main" val="4005056499"/>
                    </a:ext>
                  </a:extLst>
                </a:gridCol>
                <a:gridCol w="1057275">
                  <a:extLst>
                    <a:ext uri="{9D8B030D-6E8A-4147-A177-3AD203B41FA5}">
                      <a16:colId xmlns:a16="http://schemas.microsoft.com/office/drawing/2014/main" val="904776253"/>
                    </a:ext>
                  </a:extLst>
                </a:gridCol>
              </a:tblGrid>
              <a:tr h="20955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>
                          <a:effectLst/>
                        </a:rPr>
                        <a:t> avg_step_count 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>
                          <a:effectLst/>
                        </a:rPr>
                        <a:t> st_25th_pct 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>
                          <a:effectLst/>
                        </a:rPr>
                        <a:t> st_50th_pct 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>
                          <a:effectLst/>
                        </a:rPr>
                        <a:t> st_75th_pct 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3009325798"/>
                  </a:ext>
                </a:extLst>
              </a:tr>
              <a:tr h="209550"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100" u="none" strike="noStrike">
                          <a:effectLst/>
                        </a:rPr>
                        <a:t>          </a:t>
                      </a:r>
                      <a:r>
                        <a:rPr lang="en-US" altLang="ko-KR" sz="1100" u="none" strike="noStrike">
                          <a:effectLst/>
                        </a:rPr>
                        <a:t>7,066 </a:t>
                      </a:r>
                      <a:endParaRPr lang="en-US" altLang="ko-KR" sz="11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100" u="none" strike="noStrike">
                          <a:effectLst/>
                        </a:rPr>
                        <a:t>          </a:t>
                      </a:r>
                      <a:r>
                        <a:rPr lang="en-US" altLang="ko-KR" sz="1100" u="none" strike="noStrike">
                          <a:effectLst/>
                        </a:rPr>
                        <a:t>4,522 </a:t>
                      </a:r>
                      <a:endParaRPr lang="en-US" altLang="ko-KR" sz="11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100" u="none" strike="noStrike">
                          <a:effectLst/>
                        </a:rPr>
                        <a:t>          </a:t>
                      </a:r>
                      <a:r>
                        <a:rPr lang="en-US" altLang="ko-KR" sz="1100" u="none" strike="noStrike">
                          <a:effectLst/>
                        </a:rPr>
                        <a:t>6,584 </a:t>
                      </a:r>
                      <a:endParaRPr lang="en-US" altLang="ko-KR" sz="11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100" u="none" strike="noStrike">
                          <a:effectLst/>
                        </a:rPr>
                        <a:t>          </a:t>
                      </a:r>
                      <a:r>
                        <a:rPr lang="en-US" altLang="ko-KR" sz="1100" u="none" strike="noStrike">
                          <a:effectLst/>
                        </a:rPr>
                        <a:t>9,021 </a:t>
                      </a:r>
                      <a:endParaRPr lang="en-US" altLang="ko-KR" sz="11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3260205455"/>
                  </a:ext>
                </a:extLst>
              </a:tr>
            </a:tbl>
          </a:graphicData>
        </a:graphic>
      </p:graphicFrame>
      <p:graphicFrame>
        <p:nvGraphicFramePr>
          <p:cNvPr id="17" name="표 16">
            <a:extLst>
              <a:ext uri="{FF2B5EF4-FFF2-40B4-BE49-F238E27FC236}">
                <a16:creationId xmlns:a16="http://schemas.microsoft.com/office/drawing/2014/main" id="{120E9C33-76E8-8752-77A8-272A3319B87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86371268"/>
              </p:ext>
            </p:extLst>
          </p:nvPr>
        </p:nvGraphicFramePr>
        <p:xfrm>
          <a:off x="7161980" y="4097314"/>
          <a:ext cx="4229100" cy="4191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998172">
                  <a:extLst>
                    <a:ext uri="{9D8B030D-6E8A-4147-A177-3AD203B41FA5}">
                      <a16:colId xmlns:a16="http://schemas.microsoft.com/office/drawing/2014/main" val="487591354"/>
                    </a:ext>
                  </a:extLst>
                </a:gridCol>
                <a:gridCol w="1076976">
                  <a:extLst>
                    <a:ext uri="{9D8B030D-6E8A-4147-A177-3AD203B41FA5}">
                      <a16:colId xmlns:a16="http://schemas.microsoft.com/office/drawing/2014/main" val="4254038242"/>
                    </a:ext>
                  </a:extLst>
                </a:gridCol>
                <a:gridCol w="1076976">
                  <a:extLst>
                    <a:ext uri="{9D8B030D-6E8A-4147-A177-3AD203B41FA5}">
                      <a16:colId xmlns:a16="http://schemas.microsoft.com/office/drawing/2014/main" val="1859307648"/>
                    </a:ext>
                  </a:extLst>
                </a:gridCol>
                <a:gridCol w="1076976">
                  <a:extLst>
                    <a:ext uri="{9D8B030D-6E8A-4147-A177-3AD203B41FA5}">
                      <a16:colId xmlns:a16="http://schemas.microsoft.com/office/drawing/2014/main" val="3088399880"/>
                    </a:ext>
                  </a:extLst>
                </a:gridCol>
              </a:tblGrid>
              <a:tr h="20955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>
                          <a:effectLst/>
                        </a:rPr>
                        <a:t> avg_calorie 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>
                          <a:effectLst/>
                        </a:rPr>
                        <a:t> cal_25th_pct 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>
                          <a:effectLst/>
                        </a:rPr>
                        <a:t> cal_50th_pct 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>
                          <a:effectLst/>
                        </a:rPr>
                        <a:t> cal_75th_pct 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507231962"/>
                  </a:ext>
                </a:extLst>
              </a:tr>
              <a:tr h="209550"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100" u="none" strike="noStrike">
                          <a:effectLst/>
                        </a:rPr>
                        <a:t>             </a:t>
                      </a:r>
                      <a:r>
                        <a:rPr lang="en-US" altLang="ko-KR" sz="1100" u="none" strike="noStrike">
                          <a:effectLst/>
                        </a:rPr>
                        <a:t>315 </a:t>
                      </a:r>
                      <a:endParaRPr lang="en-US" altLang="ko-KR" sz="11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100" u="none" strike="noStrike">
                          <a:effectLst/>
                        </a:rPr>
                        <a:t>               </a:t>
                      </a:r>
                      <a:r>
                        <a:rPr lang="en-US" altLang="ko-KR" sz="1100" u="none" strike="noStrike">
                          <a:effectLst/>
                        </a:rPr>
                        <a:t>176 </a:t>
                      </a:r>
                      <a:endParaRPr lang="en-US" altLang="ko-KR" sz="11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100" u="none" strike="noStrike">
                          <a:effectLst/>
                        </a:rPr>
                        <a:t>               </a:t>
                      </a:r>
                      <a:r>
                        <a:rPr lang="en-US" altLang="ko-KR" sz="1100" u="none" strike="noStrike">
                          <a:effectLst/>
                        </a:rPr>
                        <a:t>273 </a:t>
                      </a:r>
                      <a:endParaRPr lang="en-US" altLang="ko-KR" sz="11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100" u="none" strike="noStrike">
                          <a:effectLst/>
                        </a:rPr>
                        <a:t>               </a:t>
                      </a:r>
                      <a:r>
                        <a:rPr lang="en-US" altLang="ko-KR" sz="1100" u="none" strike="noStrike">
                          <a:effectLst/>
                        </a:rPr>
                        <a:t>403 </a:t>
                      </a:r>
                      <a:endParaRPr lang="en-US" altLang="ko-KR" sz="11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451136255"/>
                  </a:ext>
                </a:extLst>
              </a:tr>
            </a:tbl>
          </a:graphicData>
        </a:graphic>
      </p:graphicFrame>
      <p:sp>
        <p:nvSpPr>
          <p:cNvPr id="19" name="직사각형 18">
            <a:extLst>
              <a:ext uri="{FF2B5EF4-FFF2-40B4-BE49-F238E27FC236}">
                <a16:creationId xmlns:a16="http://schemas.microsoft.com/office/drawing/2014/main" id="{793A5D7B-E7AC-750D-F298-A4C06A634F02}"/>
              </a:ext>
            </a:extLst>
          </p:cNvPr>
          <p:cNvSpPr/>
          <p:nvPr/>
        </p:nvSpPr>
        <p:spPr>
          <a:xfrm>
            <a:off x="7165128" y="2896237"/>
            <a:ext cx="1060032" cy="317701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100"/>
              <a:t>활동 시간</a:t>
            </a:r>
            <a:endParaRPr lang="en-US" altLang="ko-KR" sz="1100"/>
          </a:p>
        </p:txBody>
      </p:sp>
      <p:sp>
        <p:nvSpPr>
          <p:cNvPr id="20" name="직사각형 19">
            <a:extLst>
              <a:ext uri="{FF2B5EF4-FFF2-40B4-BE49-F238E27FC236}">
                <a16:creationId xmlns:a16="http://schemas.microsoft.com/office/drawing/2014/main" id="{091396C9-CD7F-E2F1-2D4B-92FD7ED44F8D}"/>
              </a:ext>
            </a:extLst>
          </p:cNvPr>
          <p:cNvSpPr/>
          <p:nvPr/>
        </p:nvSpPr>
        <p:spPr>
          <a:xfrm>
            <a:off x="7165128" y="2027877"/>
            <a:ext cx="1060032" cy="317701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100"/>
              <a:t>걸음 수</a:t>
            </a:r>
            <a:endParaRPr lang="en-US" altLang="ko-KR" sz="1100"/>
          </a:p>
        </p:txBody>
      </p:sp>
      <p:sp>
        <p:nvSpPr>
          <p:cNvPr id="21" name="직사각형 20">
            <a:extLst>
              <a:ext uri="{FF2B5EF4-FFF2-40B4-BE49-F238E27FC236}">
                <a16:creationId xmlns:a16="http://schemas.microsoft.com/office/drawing/2014/main" id="{D854942B-CEBB-9E38-C000-BABE21AD4E87}"/>
              </a:ext>
            </a:extLst>
          </p:cNvPr>
          <p:cNvSpPr/>
          <p:nvPr/>
        </p:nvSpPr>
        <p:spPr>
          <a:xfrm>
            <a:off x="7176341" y="3763509"/>
            <a:ext cx="1166818" cy="317701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100"/>
              <a:t>활동 칼로리</a:t>
            </a:r>
            <a:endParaRPr lang="en-US" altLang="ko-KR" sz="1100"/>
          </a:p>
        </p:txBody>
      </p:sp>
      <p:sp>
        <p:nvSpPr>
          <p:cNvPr id="3" name="직사각형 2">
            <a:extLst>
              <a:ext uri="{FF2B5EF4-FFF2-40B4-BE49-F238E27FC236}">
                <a16:creationId xmlns:a16="http://schemas.microsoft.com/office/drawing/2014/main" id="{D944CB09-31D8-13C4-9C23-2484666C704A}"/>
              </a:ext>
            </a:extLst>
          </p:cNvPr>
          <p:cNvSpPr/>
          <p:nvPr/>
        </p:nvSpPr>
        <p:spPr>
          <a:xfrm>
            <a:off x="10402528" y="3238498"/>
            <a:ext cx="968888" cy="419100"/>
          </a:xfrm>
          <a:prstGeom prst="rect">
            <a:avLst/>
          </a:prstGeom>
          <a:noFill/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100"/>
          </a:p>
        </p:txBody>
      </p:sp>
      <p:sp>
        <p:nvSpPr>
          <p:cNvPr id="5" name="직사각형 4">
            <a:extLst>
              <a:ext uri="{FF2B5EF4-FFF2-40B4-BE49-F238E27FC236}">
                <a16:creationId xmlns:a16="http://schemas.microsoft.com/office/drawing/2014/main" id="{60142C19-5921-03C2-5AA6-8AD382FF1C88}"/>
              </a:ext>
            </a:extLst>
          </p:cNvPr>
          <p:cNvSpPr/>
          <p:nvPr/>
        </p:nvSpPr>
        <p:spPr>
          <a:xfrm>
            <a:off x="10402528" y="2391610"/>
            <a:ext cx="968888" cy="419100"/>
          </a:xfrm>
          <a:prstGeom prst="rect">
            <a:avLst/>
          </a:prstGeom>
          <a:noFill/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100"/>
          </a:p>
        </p:txBody>
      </p:sp>
      <p:sp>
        <p:nvSpPr>
          <p:cNvPr id="9" name="직사각형 8">
            <a:extLst>
              <a:ext uri="{FF2B5EF4-FFF2-40B4-BE49-F238E27FC236}">
                <a16:creationId xmlns:a16="http://schemas.microsoft.com/office/drawing/2014/main" id="{55C0E984-031F-4146-F859-E2B5A4531749}"/>
              </a:ext>
            </a:extLst>
          </p:cNvPr>
          <p:cNvSpPr/>
          <p:nvPr/>
        </p:nvSpPr>
        <p:spPr>
          <a:xfrm>
            <a:off x="10402528" y="4091042"/>
            <a:ext cx="968888" cy="419100"/>
          </a:xfrm>
          <a:prstGeom prst="rect">
            <a:avLst/>
          </a:prstGeom>
          <a:noFill/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10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EDC1DED-0B46-E144-3A46-EB9102062794}"/>
              </a:ext>
            </a:extLst>
          </p:cNvPr>
          <p:cNvSpPr txBox="1"/>
          <p:nvPr/>
        </p:nvSpPr>
        <p:spPr>
          <a:xfrm>
            <a:off x="1246334" y="3816059"/>
            <a:ext cx="1745991" cy="523220"/>
          </a:xfrm>
          <a:prstGeom prst="rect">
            <a:avLst/>
          </a:prstGeom>
          <a:noFill/>
        </p:spPr>
        <p:txBody>
          <a:bodyPr wrap="none" lIns="91440" tIns="45720" rIns="91440" bIns="45720" rtlCol="0" anchor="t">
            <a:spAutoFit/>
          </a:bodyPr>
          <a:lstStyle/>
          <a:p>
            <a:pPr algn="ctr"/>
            <a:r>
              <a:rPr lang="ko-KR" altLang="en-US" sz="1400" b="1">
                <a:ea typeface="맑은 고딕"/>
              </a:rPr>
              <a:t>균형 잡힌 활동으로</a:t>
            </a:r>
            <a:endParaRPr lang="en-US" altLang="ko-KR" sz="1400" b="1">
              <a:ea typeface="맑은 고딕"/>
            </a:endParaRPr>
          </a:p>
          <a:p>
            <a:pPr algn="ctr"/>
            <a:r>
              <a:rPr lang="ko-KR" altLang="en-US" sz="1400" b="1">
                <a:ea typeface="맑은 고딕"/>
              </a:rPr>
              <a:t>생기 있는 </a:t>
            </a:r>
            <a:r>
              <a:rPr lang="en-US" sz="1400" b="1"/>
              <a:t>2025</a:t>
            </a:r>
            <a:r>
              <a:rPr lang="ko-KR" altLang="en-US" sz="1400" b="1">
                <a:ea typeface="맑은 고딕"/>
              </a:rPr>
              <a:t>년</a:t>
            </a:r>
            <a:r>
              <a:rPr lang="en-US" altLang="ko-KR" sz="1400" b="1">
                <a:ea typeface="맑은 고딕"/>
              </a:rPr>
              <a:t>!</a:t>
            </a:r>
            <a:endParaRPr lang="en-KR" sz="1400" b="1">
              <a:ea typeface="맑은 고딕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4BCD913-59E0-0A92-014E-C11B5BA7F4FC}"/>
              </a:ext>
            </a:extLst>
          </p:cNvPr>
          <p:cNvSpPr txBox="1"/>
          <p:nvPr/>
        </p:nvSpPr>
        <p:spPr>
          <a:xfrm>
            <a:off x="1188625" y="3108923"/>
            <a:ext cx="186140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ko-KR" altLang="en-US" sz="1400" b="1"/>
              <a:t>활기 가득한 </a:t>
            </a:r>
            <a:endParaRPr lang="en-US" altLang="ko-KR" sz="1400" b="1"/>
          </a:p>
          <a:p>
            <a:pPr algn="ctr"/>
            <a:r>
              <a:rPr lang="ko-KR" altLang="en-US" sz="1400" b="1"/>
              <a:t>나의 </a:t>
            </a:r>
            <a:r>
              <a:rPr lang="ko-KR" altLang="en-US" sz="1400" b="1" err="1"/>
              <a:t>에너제틱</a:t>
            </a:r>
            <a:r>
              <a:rPr lang="ko-KR" altLang="en-US" sz="1400" b="1"/>
              <a:t> </a:t>
            </a:r>
            <a:r>
              <a:rPr lang="en-US" altLang="ko-KR" sz="1400" b="1"/>
              <a:t>2025!</a:t>
            </a:r>
            <a:endParaRPr lang="en-KR" sz="1400" b="1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0228E7B9-96ED-540E-5906-98E75F916532}"/>
              </a:ext>
            </a:extLst>
          </p:cNvPr>
          <p:cNvSpPr txBox="1"/>
          <p:nvPr/>
        </p:nvSpPr>
        <p:spPr>
          <a:xfrm>
            <a:off x="1277595" y="4559771"/>
            <a:ext cx="1683473" cy="523220"/>
          </a:xfrm>
          <a:prstGeom prst="rect">
            <a:avLst/>
          </a:prstGeom>
          <a:noFill/>
        </p:spPr>
        <p:txBody>
          <a:bodyPr wrap="none" lIns="91440" tIns="45720" rIns="91440" bIns="45720" rtlCol="0" anchor="t">
            <a:spAutoFit/>
          </a:bodyPr>
          <a:lstStyle/>
          <a:p>
            <a:pPr algn="ctr"/>
            <a:r>
              <a:rPr lang="ko-KR" altLang="en-US" sz="1400" b="1">
                <a:ea typeface="맑은 고딕"/>
              </a:rPr>
              <a:t>가벼운 움직임으로</a:t>
            </a:r>
            <a:endParaRPr lang="en-US" altLang="ko-KR" sz="1400" b="1">
              <a:ea typeface="맑은 고딕"/>
            </a:endParaRPr>
          </a:p>
          <a:p>
            <a:pPr algn="ctr"/>
            <a:r>
              <a:rPr lang="ko-KR" altLang="en-US" sz="1400" b="1">
                <a:ea typeface="맑은 고딕"/>
              </a:rPr>
              <a:t>기분 좋은 </a:t>
            </a:r>
            <a:r>
              <a:rPr lang="en-US" altLang="ko-KR" sz="1400" b="1">
                <a:ea typeface="맑은 고딕"/>
              </a:rPr>
              <a:t>2025</a:t>
            </a:r>
            <a:r>
              <a:rPr lang="ko-KR" altLang="en-US" sz="1400" b="1">
                <a:ea typeface="맑은 고딕"/>
              </a:rPr>
              <a:t>년</a:t>
            </a:r>
            <a:r>
              <a:rPr lang="en-US" altLang="ko-KR" sz="1400" b="1">
                <a:ea typeface="맑은 고딕"/>
              </a:rPr>
              <a:t>!</a:t>
            </a:r>
            <a:endParaRPr lang="en-KR" sz="1400" b="1">
              <a:ea typeface="맑은 고딕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8492986A-64B8-CB92-9870-06AD385C1F48}"/>
              </a:ext>
            </a:extLst>
          </p:cNvPr>
          <p:cNvSpPr txBox="1"/>
          <p:nvPr/>
        </p:nvSpPr>
        <p:spPr>
          <a:xfrm>
            <a:off x="1157610" y="2744828"/>
            <a:ext cx="1932003" cy="261610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>
            <a:defPPr>
              <a:defRPr lang="ko-KR"/>
            </a:defPPr>
            <a:lvl1pPr algn="ctr">
              <a:defRPr sz="1000">
                <a:solidFill>
                  <a:schemeClr val="lt1"/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ko-KR" altLang="en-US">
                <a:ea typeface="맑은 고딕"/>
              </a:rPr>
              <a:t>선택한 강도별 목표 카드 제목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320FF00B-2917-FA89-A766-06E67AC7E6AD}"/>
              </a:ext>
            </a:extLst>
          </p:cNvPr>
          <p:cNvSpPr txBox="1"/>
          <p:nvPr/>
        </p:nvSpPr>
        <p:spPr>
          <a:xfrm>
            <a:off x="452164" y="3207532"/>
            <a:ext cx="738909" cy="261610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>
            <a:defPPr>
              <a:defRPr lang="ko-KR"/>
            </a:defPPr>
            <a:lvl1pPr algn="ctr">
              <a:defRPr sz="1000">
                <a:solidFill>
                  <a:schemeClr val="lt1"/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ko-KR" altLang="en-US">
                <a:ea typeface="맑은 고딕"/>
              </a:rPr>
              <a:t>고강도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CEB6FB7D-16A1-9955-4616-51409DC4194D}"/>
              </a:ext>
            </a:extLst>
          </p:cNvPr>
          <p:cNvSpPr txBox="1"/>
          <p:nvPr/>
        </p:nvSpPr>
        <p:spPr>
          <a:xfrm>
            <a:off x="452164" y="3923390"/>
            <a:ext cx="738909" cy="261610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>
            <a:defPPr>
              <a:defRPr lang="ko-KR"/>
            </a:defPPr>
            <a:lvl1pPr algn="ctr">
              <a:defRPr sz="1000">
                <a:solidFill>
                  <a:schemeClr val="lt1"/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ko-KR" altLang="en-US" err="1">
                <a:ea typeface="맑은 고딕"/>
              </a:rPr>
              <a:t>중강도</a:t>
            </a:r>
            <a:endParaRPr lang="ko-KR" altLang="en-US">
              <a:ea typeface="맑은 고딕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84392706-3C28-B828-B7E3-FEA793AD450B}"/>
              </a:ext>
            </a:extLst>
          </p:cNvPr>
          <p:cNvSpPr txBox="1"/>
          <p:nvPr/>
        </p:nvSpPr>
        <p:spPr>
          <a:xfrm>
            <a:off x="452164" y="4649829"/>
            <a:ext cx="738909" cy="261610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>
            <a:defPPr>
              <a:defRPr lang="ko-KR"/>
            </a:defPPr>
            <a:lvl1pPr algn="ctr">
              <a:defRPr sz="1000">
                <a:solidFill>
                  <a:schemeClr val="lt1"/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ko-KR" altLang="en-US" err="1">
                <a:ea typeface="맑은 고딕"/>
              </a:rPr>
              <a:t>저강도</a:t>
            </a:r>
            <a:endParaRPr lang="ko-KR" altLang="en-US">
              <a:ea typeface="맑은 고딕"/>
            </a:endParaRPr>
          </a:p>
        </p:txBody>
      </p:sp>
      <p:graphicFrame>
        <p:nvGraphicFramePr>
          <p:cNvPr id="41" name="표 40">
            <a:extLst>
              <a:ext uri="{FF2B5EF4-FFF2-40B4-BE49-F238E27FC236}">
                <a16:creationId xmlns:a16="http://schemas.microsoft.com/office/drawing/2014/main" id="{9D1E858C-27C2-B45B-BC7D-A555E035752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13855498"/>
              </p:ext>
            </p:extLst>
          </p:nvPr>
        </p:nvGraphicFramePr>
        <p:xfrm>
          <a:off x="7176341" y="4935211"/>
          <a:ext cx="4229100" cy="44577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998172">
                  <a:extLst>
                    <a:ext uri="{9D8B030D-6E8A-4147-A177-3AD203B41FA5}">
                      <a16:colId xmlns:a16="http://schemas.microsoft.com/office/drawing/2014/main" val="487591354"/>
                    </a:ext>
                  </a:extLst>
                </a:gridCol>
                <a:gridCol w="1076976">
                  <a:extLst>
                    <a:ext uri="{9D8B030D-6E8A-4147-A177-3AD203B41FA5}">
                      <a16:colId xmlns:a16="http://schemas.microsoft.com/office/drawing/2014/main" val="4254038242"/>
                    </a:ext>
                  </a:extLst>
                </a:gridCol>
                <a:gridCol w="1076976">
                  <a:extLst>
                    <a:ext uri="{9D8B030D-6E8A-4147-A177-3AD203B41FA5}">
                      <a16:colId xmlns:a16="http://schemas.microsoft.com/office/drawing/2014/main" val="1859307648"/>
                    </a:ext>
                  </a:extLst>
                </a:gridCol>
                <a:gridCol w="1076976">
                  <a:extLst>
                    <a:ext uri="{9D8B030D-6E8A-4147-A177-3AD203B41FA5}">
                      <a16:colId xmlns:a16="http://schemas.microsoft.com/office/drawing/2014/main" val="3088399880"/>
                    </a:ext>
                  </a:extLst>
                </a:gridCol>
              </a:tblGrid>
              <a:tr h="20955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ex time</a:t>
                      </a:r>
                    </a:p>
                  </a:txBody>
                  <a:tcPr marL="9525" marR="9525" marT="9525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25th_pct</a:t>
                      </a:r>
                    </a:p>
                  </a:txBody>
                  <a:tcPr marL="9525" marR="9525" marT="9525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50th_pct</a:t>
                      </a:r>
                    </a:p>
                  </a:txBody>
                  <a:tcPr marL="9525" marR="9525" marT="9525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75th_pct</a:t>
                      </a:r>
                    </a:p>
                  </a:txBody>
                  <a:tcPr marL="9525" marR="9525" marT="9525" anchor="ctr"/>
                </a:tc>
                <a:extLst>
                  <a:ext uri="{0D108BD9-81ED-4DB2-BD59-A6C34878D82A}">
                    <a16:rowId xmlns:a16="http://schemas.microsoft.com/office/drawing/2014/main" val="1507231962"/>
                  </a:ext>
                </a:extLst>
              </a:tr>
              <a:tr h="209550">
                <a:tc>
                  <a:txBody>
                    <a:bodyPr/>
                    <a:lstStyle/>
                    <a:p>
                      <a:pPr marL="0" algn="ctr" defTabSz="914400" rtl="0" eaLnBrk="1" fontAlgn="ctr" latinLnBrk="1" hangingPunct="1"/>
                      <a:r>
                        <a:rPr lang="en-US" altLang="ko-KR" sz="11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00:33:50</a:t>
                      </a:r>
                    </a:p>
                  </a:txBody>
                  <a:tcPr marL="9525" marR="9525" marT="9525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1" hangingPunct="1"/>
                      <a:r>
                        <a:rPr lang="en-US" altLang="ko-KR" sz="11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00:21:30</a:t>
                      </a:r>
                    </a:p>
                  </a:txBody>
                  <a:tcPr marL="9525" marR="9525" marT="9525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1" hangingPunct="1"/>
                      <a:r>
                        <a:rPr lang="en-US" altLang="ko-KR" sz="11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00:28:44</a:t>
                      </a:r>
                    </a:p>
                  </a:txBody>
                  <a:tcPr marL="9525" marR="9525" marT="9525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1" hangingPunct="1"/>
                      <a:r>
                        <a:rPr lang="en-US" altLang="ko-KR" sz="11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00:39:55</a:t>
                      </a:r>
                    </a:p>
                  </a:txBody>
                  <a:tcPr marL="9525" marR="9525" marT="9525" anchor="ctr"/>
                </a:tc>
                <a:extLst>
                  <a:ext uri="{0D108BD9-81ED-4DB2-BD59-A6C34878D82A}">
                    <a16:rowId xmlns:a16="http://schemas.microsoft.com/office/drawing/2014/main" val="451136255"/>
                  </a:ext>
                </a:extLst>
              </a:tr>
            </a:tbl>
          </a:graphicData>
        </a:graphic>
      </p:graphicFrame>
      <p:sp>
        <p:nvSpPr>
          <p:cNvPr id="42" name="직사각형 41">
            <a:extLst>
              <a:ext uri="{FF2B5EF4-FFF2-40B4-BE49-F238E27FC236}">
                <a16:creationId xmlns:a16="http://schemas.microsoft.com/office/drawing/2014/main" id="{116C4473-994A-15A2-E68A-EC32EF9BF775}"/>
              </a:ext>
            </a:extLst>
          </p:cNvPr>
          <p:cNvSpPr/>
          <p:nvPr/>
        </p:nvSpPr>
        <p:spPr>
          <a:xfrm>
            <a:off x="7155904" y="4609157"/>
            <a:ext cx="1166818" cy="317701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100"/>
              <a:t>운동 시간</a:t>
            </a:r>
            <a:endParaRPr lang="en-US" altLang="ko-KR" sz="1100"/>
          </a:p>
        </p:txBody>
      </p:sp>
      <p:sp>
        <p:nvSpPr>
          <p:cNvPr id="43" name="직사각형 42">
            <a:extLst>
              <a:ext uri="{FF2B5EF4-FFF2-40B4-BE49-F238E27FC236}">
                <a16:creationId xmlns:a16="http://schemas.microsoft.com/office/drawing/2014/main" id="{C0A379E5-4BBB-6479-7830-8A203DB38EC0}"/>
              </a:ext>
            </a:extLst>
          </p:cNvPr>
          <p:cNvSpPr/>
          <p:nvPr/>
        </p:nvSpPr>
        <p:spPr>
          <a:xfrm>
            <a:off x="10402528" y="4943768"/>
            <a:ext cx="968888" cy="419100"/>
          </a:xfrm>
          <a:prstGeom prst="rect">
            <a:avLst/>
          </a:prstGeom>
          <a:noFill/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100"/>
          </a:p>
        </p:txBody>
      </p:sp>
      <p:pic>
        <p:nvPicPr>
          <p:cNvPr id="57" name="그림 56">
            <a:extLst>
              <a:ext uri="{FF2B5EF4-FFF2-40B4-BE49-F238E27FC236}">
                <a16:creationId xmlns:a16="http://schemas.microsoft.com/office/drawing/2014/main" id="{E55ACCA7-BD5F-E784-7FA9-B505095AD40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6977" b="86047" l="6967" r="90984">
                        <a14:foregroundMark x1="14344" y1="32558" x2="14344" y2="32558"/>
                        <a14:foregroundMark x1="30328" y1="39535" x2="30328" y2="39535"/>
                        <a14:foregroundMark x1="36885" y1="41860" x2="36885" y2="41860"/>
                        <a14:foregroundMark x1="43033" y1="39535" x2="43033" y2="39535"/>
                        <a14:foregroundMark x1="50820" y1="39535" x2="50820" y2="39535"/>
                        <a14:foregroundMark x1="62705" y1="41860" x2="62705" y2="41860"/>
                        <a14:foregroundMark x1="70902" y1="46512" x2="70902" y2="46512"/>
                        <a14:foregroundMark x1="76230" y1="53488" x2="76230" y2="53488"/>
                        <a14:foregroundMark x1="81557" y1="34884" x2="81557" y2="34884"/>
                        <a14:foregroundMark x1="84836" y1="34884" x2="84836" y2="34884"/>
                        <a14:foregroundMark x1="90984" y1="34884" x2="90984" y2="34884"/>
                        <a14:foregroundMark x1="6967" y1="34884" x2="6967" y2="34884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681487" y="1161884"/>
            <a:ext cx="1097677" cy="191508"/>
          </a:xfrm>
          <a:prstGeom prst="rect">
            <a:avLst/>
          </a:prstGeom>
        </p:spPr>
      </p:pic>
      <p:sp>
        <p:nvSpPr>
          <p:cNvPr id="58" name="직사각형 57">
            <a:extLst>
              <a:ext uri="{FF2B5EF4-FFF2-40B4-BE49-F238E27FC236}">
                <a16:creationId xmlns:a16="http://schemas.microsoft.com/office/drawing/2014/main" id="{DAFDCC54-0B27-337C-EFEA-B4852CF73695}"/>
              </a:ext>
            </a:extLst>
          </p:cNvPr>
          <p:cNvSpPr/>
          <p:nvPr/>
        </p:nvSpPr>
        <p:spPr>
          <a:xfrm>
            <a:off x="3600399" y="1103977"/>
            <a:ext cx="2797406" cy="5319063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>
              <a:ln>
                <a:solidFill>
                  <a:schemeClr val="accent1">
                    <a:alpha val="0"/>
                  </a:schemeClr>
                </a:solidFill>
              </a:ln>
            </a:endParaRP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576EE271-60FE-93B6-14F2-DE2A2027C1FB}"/>
              </a:ext>
            </a:extLst>
          </p:cNvPr>
          <p:cNvSpPr txBox="1"/>
          <p:nvPr/>
        </p:nvSpPr>
        <p:spPr>
          <a:xfrm>
            <a:off x="3600399" y="1640301"/>
            <a:ext cx="279740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ko-KR" altLang="en-US">
                <a:effectLst/>
              </a:rPr>
              <a:t>신년 맞이</a:t>
            </a:r>
            <a:r>
              <a:rPr lang="en-US" altLang="ko-KR">
                <a:effectLst/>
              </a:rPr>
              <a:t>,</a:t>
            </a:r>
            <a:br>
              <a:rPr lang="en-US" altLang="ko-KR">
                <a:effectLst/>
              </a:rPr>
            </a:br>
            <a:r>
              <a:rPr lang="ko-KR" altLang="en-US">
                <a:effectLst/>
              </a:rPr>
              <a:t>나의 </a:t>
            </a:r>
            <a:r>
              <a:rPr lang="ko-KR" altLang="en-US"/>
              <a:t>활동 목표</a:t>
            </a:r>
            <a:r>
              <a:rPr lang="ko-KR" altLang="en-US">
                <a:effectLst/>
              </a:rPr>
              <a:t> 세우기 </a:t>
            </a:r>
            <a:endParaRPr lang="ko-KR" altLang="en-US"/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2E794967-31CD-B2B5-1CB3-12B86A20FA4C}"/>
              </a:ext>
            </a:extLst>
          </p:cNvPr>
          <p:cNvSpPr txBox="1"/>
          <p:nvPr/>
        </p:nvSpPr>
        <p:spPr>
          <a:xfrm>
            <a:off x="4293422" y="6140933"/>
            <a:ext cx="1459335" cy="20005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ko-KR" altLang="en-US" sz="700" u="sng"/>
              <a:t>첫 화면으로 돌아가기</a:t>
            </a:r>
          </a:p>
        </p:txBody>
      </p:sp>
      <p:sp>
        <p:nvSpPr>
          <p:cNvPr id="61" name="모서리가 둥근 직사각형 4">
            <a:extLst>
              <a:ext uri="{FF2B5EF4-FFF2-40B4-BE49-F238E27FC236}">
                <a16:creationId xmlns:a16="http://schemas.microsoft.com/office/drawing/2014/main" id="{C72961FE-1E66-53BC-D386-9F049F1E788A}"/>
              </a:ext>
            </a:extLst>
          </p:cNvPr>
          <p:cNvSpPr/>
          <p:nvPr/>
        </p:nvSpPr>
        <p:spPr>
          <a:xfrm>
            <a:off x="3902743" y="5819973"/>
            <a:ext cx="2192718" cy="292316"/>
          </a:xfrm>
          <a:prstGeom prst="roundRect">
            <a:avLst>
              <a:gd name="adj" fmla="val 50000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latinLnBrk="0"/>
            <a:r>
              <a:rPr lang="ko-KR" altLang="en-US" sz="100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1"/>
                </a:solidFill>
                <a:latin typeface="삼성긴고딕 Regular" panose="020B0600000101010101" pitchFamily="50" charset="-127"/>
                <a:ea typeface="삼성긴고딕 Regular" panose="020B0600000101010101" pitchFamily="50" charset="-127"/>
                <a:cs typeface="Samsung Sharp Sans Medium" pitchFamily="50" charset="0"/>
              </a:rPr>
              <a:t>나만의 활동 목표 입력하러 가기</a:t>
            </a:r>
          </a:p>
        </p:txBody>
      </p:sp>
      <p:sp>
        <p:nvSpPr>
          <p:cNvPr id="62" name="Rectangle 12">
            <a:extLst>
              <a:ext uri="{FF2B5EF4-FFF2-40B4-BE49-F238E27FC236}">
                <a16:creationId xmlns:a16="http://schemas.microsoft.com/office/drawing/2014/main" id="{2ABD1230-D985-9D69-295F-D73CAF35EF71}"/>
              </a:ext>
            </a:extLst>
          </p:cNvPr>
          <p:cNvSpPr/>
          <p:nvPr/>
        </p:nvSpPr>
        <p:spPr>
          <a:xfrm>
            <a:off x="3785034" y="2385431"/>
            <a:ext cx="2458192" cy="3028208"/>
          </a:xfrm>
          <a:prstGeom prst="rect">
            <a:avLst/>
          </a:prstGeom>
          <a:solidFill>
            <a:schemeClr val="bg2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KR"/>
          </a:p>
        </p:txBody>
      </p:sp>
      <p:sp>
        <p:nvSpPr>
          <p:cNvPr id="63" name="모서리가 둥근 직사각형 4">
            <a:extLst>
              <a:ext uri="{FF2B5EF4-FFF2-40B4-BE49-F238E27FC236}">
                <a16:creationId xmlns:a16="http://schemas.microsoft.com/office/drawing/2014/main" id="{24681B5B-7326-2820-BD96-D1C5ED713E04}"/>
              </a:ext>
            </a:extLst>
          </p:cNvPr>
          <p:cNvSpPr/>
          <p:nvPr/>
        </p:nvSpPr>
        <p:spPr>
          <a:xfrm>
            <a:off x="4352109" y="5554172"/>
            <a:ext cx="1293986" cy="219622"/>
          </a:xfrm>
          <a:prstGeom prst="roundRect">
            <a:avLst>
              <a:gd name="adj" fmla="val 50000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latinLnBrk="0"/>
            <a:r>
              <a:rPr lang="ko-KR" altLang="en-US" sz="1000" u="sng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ysClr val="windowText" lastClr="000000"/>
                </a:solidFill>
                <a:latin typeface="삼성긴고딕 Regular" panose="020B0600000101010101" pitchFamily="50" charset="-127"/>
                <a:ea typeface="삼성긴고딕 Regular" panose="020B0600000101010101" pitchFamily="50" charset="-127"/>
                <a:cs typeface="Samsung Sharp Sans Medium" pitchFamily="50" charset="0"/>
              </a:rPr>
              <a:t>이미지 다운로드</a:t>
            </a: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02F9BDDE-9AFA-1F77-A832-22317C6929A1}"/>
              </a:ext>
            </a:extLst>
          </p:cNvPr>
          <p:cNvSpPr txBox="1"/>
          <p:nvPr/>
        </p:nvSpPr>
        <p:spPr>
          <a:xfrm>
            <a:off x="4084391" y="2633549"/>
            <a:ext cx="186140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ko-KR" altLang="en-US" sz="1400" b="1"/>
              <a:t>활기 가득한 </a:t>
            </a:r>
            <a:endParaRPr lang="en-US" altLang="ko-KR" sz="1400" b="1"/>
          </a:p>
          <a:p>
            <a:pPr algn="ctr"/>
            <a:r>
              <a:rPr lang="ko-KR" altLang="en-US" sz="1400" b="1"/>
              <a:t>나의 </a:t>
            </a:r>
            <a:r>
              <a:rPr lang="ko-KR" altLang="en-US" sz="1400" b="1" err="1"/>
              <a:t>에너제틱</a:t>
            </a:r>
            <a:r>
              <a:rPr lang="ko-KR" altLang="en-US" sz="1400" b="1"/>
              <a:t> </a:t>
            </a:r>
            <a:r>
              <a:rPr lang="en-US" altLang="ko-KR" sz="1400" b="1"/>
              <a:t>2025!</a:t>
            </a:r>
            <a:endParaRPr lang="en-KR" sz="1400" b="1"/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id="{4D4A33B8-F157-315E-FF01-3FF095DB4AE4}"/>
              </a:ext>
            </a:extLst>
          </p:cNvPr>
          <p:cNvSpPr txBox="1"/>
          <p:nvPr/>
        </p:nvSpPr>
        <p:spPr>
          <a:xfrm>
            <a:off x="4482401" y="3353893"/>
            <a:ext cx="1072730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900"/>
              <a:t>하루 활동 목표는</a:t>
            </a:r>
            <a:endParaRPr lang="en-KR" sz="900"/>
          </a:p>
        </p:txBody>
      </p:sp>
      <p:grpSp>
        <p:nvGrpSpPr>
          <p:cNvPr id="66" name="그룹 65">
            <a:extLst>
              <a:ext uri="{FF2B5EF4-FFF2-40B4-BE49-F238E27FC236}">
                <a16:creationId xmlns:a16="http://schemas.microsoft.com/office/drawing/2014/main" id="{77F27556-C3DE-622C-AAA5-79B56438D443}"/>
              </a:ext>
            </a:extLst>
          </p:cNvPr>
          <p:cNvGrpSpPr/>
          <p:nvPr/>
        </p:nvGrpSpPr>
        <p:grpSpPr>
          <a:xfrm>
            <a:off x="3903535" y="3850789"/>
            <a:ext cx="557845" cy="729011"/>
            <a:chOff x="703771" y="3970698"/>
            <a:chExt cx="557845" cy="729011"/>
          </a:xfrm>
        </p:grpSpPr>
        <p:sp>
          <p:nvSpPr>
            <p:cNvPr id="67" name="TextBox 66">
              <a:extLst>
                <a:ext uri="{FF2B5EF4-FFF2-40B4-BE49-F238E27FC236}">
                  <a16:creationId xmlns:a16="http://schemas.microsoft.com/office/drawing/2014/main" id="{3E602ACB-DE57-BA96-108F-291AF1D64834}"/>
                </a:ext>
              </a:extLst>
            </p:cNvPr>
            <p:cNvSpPr txBox="1"/>
            <p:nvPr/>
          </p:nvSpPr>
          <p:spPr>
            <a:xfrm>
              <a:off x="789532" y="3970698"/>
              <a:ext cx="386323" cy="138499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ctr"/>
              <a:r>
                <a:rPr lang="ko-KR" altLang="en-US" sz="900"/>
                <a:t>걸음 수</a:t>
              </a:r>
              <a:endParaRPr lang="en-KR" sz="900"/>
            </a:p>
          </p:txBody>
        </p:sp>
        <p:sp>
          <p:nvSpPr>
            <p:cNvPr id="68" name="TextBox 67">
              <a:extLst>
                <a:ext uri="{FF2B5EF4-FFF2-40B4-BE49-F238E27FC236}">
                  <a16:creationId xmlns:a16="http://schemas.microsoft.com/office/drawing/2014/main" id="{6D9F73C2-0210-A9A2-BB66-5D46CB0D8B57}"/>
                </a:ext>
              </a:extLst>
            </p:cNvPr>
            <p:cNvSpPr txBox="1"/>
            <p:nvPr/>
          </p:nvSpPr>
          <p:spPr>
            <a:xfrm>
              <a:off x="703771" y="4376544"/>
              <a:ext cx="557845" cy="323165"/>
            </a:xfrm>
            <a:prstGeom prst="rect">
              <a:avLst/>
            </a:prstGeom>
            <a:noFill/>
          </p:spPr>
          <p:txBody>
            <a:bodyPr wrap="none" lIns="0" tIns="0" rIns="0" rtlCol="0">
              <a:spAutoFit/>
            </a:bodyPr>
            <a:lstStyle/>
            <a:p>
              <a:r>
                <a:rPr lang="en-US"/>
                <a:t>9,021</a:t>
              </a:r>
              <a:endParaRPr lang="en-KR"/>
            </a:p>
          </p:txBody>
        </p:sp>
      </p:grpSp>
      <p:grpSp>
        <p:nvGrpSpPr>
          <p:cNvPr id="69" name="그룹 68">
            <a:extLst>
              <a:ext uri="{FF2B5EF4-FFF2-40B4-BE49-F238E27FC236}">
                <a16:creationId xmlns:a16="http://schemas.microsoft.com/office/drawing/2014/main" id="{5E5498BB-0021-48CD-B043-35A0797AD6AC}"/>
              </a:ext>
            </a:extLst>
          </p:cNvPr>
          <p:cNvGrpSpPr/>
          <p:nvPr/>
        </p:nvGrpSpPr>
        <p:grpSpPr>
          <a:xfrm>
            <a:off x="4737489" y="3831638"/>
            <a:ext cx="572273" cy="1025161"/>
            <a:chOff x="1628717" y="3951547"/>
            <a:chExt cx="572273" cy="1025161"/>
          </a:xfrm>
        </p:grpSpPr>
        <p:sp>
          <p:nvSpPr>
            <p:cNvPr id="70" name="TextBox 69">
              <a:extLst>
                <a:ext uri="{FF2B5EF4-FFF2-40B4-BE49-F238E27FC236}">
                  <a16:creationId xmlns:a16="http://schemas.microsoft.com/office/drawing/2014/main" id="{300A4B9D-5BEF-D038-438E-15B4BCBF20FE}"/>
                </a:ext>
              </a:extLst>
            </p:cNvPr>
            <p:cNvSpPr txBox="1"/>
            <p:nvPr/>
          </p:nvSpPr>
          <p:spPr>
            <a:xfrm>
              <a:off x="1628717" y="3951547"/>
              <a:ext cx="572273" cy="276999"/>
            </a:xfrm>
            <a:prstGeom prst="rect">
              <a:avLst/>
            </a:prstGeom>
            <a:noFill/>
          </p:spPr>
          <p:txBody>
            <a:bodyPr wrap="none" lIns="0" tIns="0" rIns="0" bIns="0" rtlCol="0" anchor="t">
              <a:spAutoFit/>
            </a:bodyPr>
            <a:lstStyle/>
            <a:p>
              <a:pPr algn="ctr"/>
              <a:r>
                <a:rPr lang="ko-KR" altLang="en-US" sz="900"/>
                <a:t>활동 시간</a:t>
              </a:r>
              <a:endParaRPr lang="en-US" altLang="ko-KR" sz="900"/>
            </a:p>
            <a:p>
              <a:pPr algn="ctr"/>
              <a:r>
                <a:rPr lang="en-US" altLang="ko-KR" sz="900">
                  <a:ea typeface="맑은 고딕"/>
                </a:rPr>
                <a:t>(</a:t>
              </a:r>
              <a:r>
                <a:rPr lang="ko-KR" altLang="en-US" sz="900">
                  <a:ea typeface="맑은 고딕"/>
                </a:rPr>
                <a:t>운동 시간</a:t>
              </a:r>
              <a:r>
                <a:rPr lang="en-US" altLang="ko-KR" sz="900">
                  <a:ea typeface="맑은 고딕"/>
                </a:rPr>
                <a:t>)</a:t>
              </a:r>
              <a:endParaRPr lang="en-KR" sz="900">
                <a:ea typeface="맑은 고딕"/>
              </a:endParaRPr>
            </a:p>
          </p:txBody>
        </p:sp>
        <p:sp>
          <p:nvSpPr>
            <p:cNvPr id="71" name="TextBox 70">
              <a:extLst>
                <a:ext uri="{FF2B5EF4-FFF2-40B4-BE49-F238E27FC236}">
                  <a16:creationId xmlns:a16="http://schemas.microsoft.com/office/drawing/2014/main" id="{B16572E8-637E-BDD3-197B-95A10B6FA151}"/>
                </a:ext>
              </a:extLst>
            </p:cNvPr>
            <p:cNvSpPr txBox="1"/>
            <p:nvPr/>
          </p:nvSpPr>
          <p:spPr>
            <a:xfrm>
              <a:off x="1674403" y="4376544"/>
              <a:ext cx="480901" cy="600164"/>
            </a:xfrm>
            <a:prstGeom prst="rect">
              <a:avLst/>
            </a:prstGeom>
            <a:noFill/>
          </p:spPr>
          <p:txBody>
            <a:bodyPr wrap="none" lIns="0" tIns="0" rIns="0" rtlCol="0">
              <a:spAutoFit/>
            </a:bodyPr>
            <a:lstStyle/>
            <a:p>
              <a:pPr algn="ctr"/>
              <a:r>
                <a:rPr lang="en-US" altLang="ko-KR"/>
                <a:t>95</a:t>
              </a:r>
              <a:r>
                <a:rPr lang="ko-KR" altLang="en-US" sz="1100"/>
                <a:t>분</a:t>
              </a:r>
              <a:endParaRPr lang="en-US" altLang="ko-KR" sz="1100"/>
            </a:p>
            <a:p>
              <a:pPr algn="ctr"/>
              <a:r>
                <a:rPr lang="en-US" altLang="ko-KR" sz="1100"/>
                <a:t>(</a:t>
              </a:r>
              <a:r>
                <a:rPr lang="en-US" altLang="ko-KR"/>
                <a:t>39</a:t>
              </a:r>
              <a:r>
                <a:rPr lang="ko-KR" altLang="en-US" sz="1100"/>
                <a:t>분</a:t>
              </a:r>
              <a:r>
                <a:rPr lang="en-US" altLang="ko-KR" sz="1100"/>
                <a:t>)</a:t>
              </a:r>
              <a:endParaRPr lang="en-KR"/>
            </a:p>
          </p:txBody>
        </p:sp>
      </p:grpSp>
      <p:grpSp>
        <p:nvGrpSpPr>
          <p:cNvPr id="72" name="그룹 71">
            <a:extLst>
              <a:ext uri="{FF2B5EF4-FFF2-40B4-BE49-F238E27FC236}">
                <a16:creationId xmlns:a16="http://schemas.microsoft.com/office/drawing/2014/main" id="{9DDA07F4-A967-C7F9-A1D9-5A41C72A3A32}"/>
              </a:ext>
            </a:extLst>
          </p:cNvPr>
          <p:cNvGrpSpPr/>
          <p:nvPr/>
        </p:nvGrpSpPr>
        <p:grpSpPr>
          <a:xfrm>
            <a:off x="5534925" y="3850789"/>
            <a:ext cx="617156" cy="729011"/>
            <a:chOff x="2510646" y="3970698"/>
            <a:chExt cx="617156" cy="729011"/>
          </a:xfrm>
        </p:grpSpPr>
        <p:sp>
          <p:nvSpPr>
            <p:cNvPr id="73" name="TextBox 72">
              <a:extLst>
                <a:ext uri="{FF2B5EF4-FFF2-40B4-BE49-F238E27FC236}">
                  <a16:creationId xmlns:a16="http://schemas.microsoft.com/office/drawing/2014/main" id="{E7C90811-6B18-7FF9-C767-2078DA8FAF76}"/>
                </a:ext>
              </a:extLst>
            </p:cNvPr>
            <p:cNvSpPr txBox="1"/>
            <p:nvPr/>
          </p:nvSpPr>
          <p:spPr>
            <a:xfrm>
              <a:off x="2510646" y="3970698"/>
              <a:ext cx="617156" cy="138499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ctr"/>
              <a:r>
                <a:rPr lang="ko-KR" altLang="en-US" sz="900"/>
                <a:t>활동 칼로리</a:t>
              </a:r>
              <a:endParaRPr lang="en-KR" sz="900"/>
            </a:p>
          </p:txBody>
        </p:sp>
        <p:sp>
          <p:nvSpPr>
            <p:cNvPr id="74" name="TextBox 73">
              <a:extLst>
                <a:ext uri="{FF2B5EF4-FFF2-40B4-BE49-F238E27FC236}">
                  <a16:creationId xmlns:a16="http://schemas.microsoft.com/office/drawing/2014/main" id="{0C9A5F05-B6DA-F7A8-2847-1ED278A7C79B}"/>
                </a:ext>
              </a:extLst>
            </p:cNvPr>
            <p:cNvSpPr txBox="1"/>
            <p:nvPr/>
          </p:nvSpPr>
          <p:spPr>
            <a:xfrm>
              <a:off x="2629269" y="4376544"/>
              <a:ext cx="379911" cy="323165"/>
            </a:xfrm>
            <a:prstGeom prst="rect">
              <a:avLst/>
            </a:prstGeom>
            <a:noFill/>
          </p:spPr>
          <p:txBody>
            <a:bodyPr wrap="none" lIns="0" tIns="0" rIns="0" rtlCol="0">
              <a:spAutoFit/>
            </a:bodyPr>
            <a:lstStyle/>
            <a:p>
              <a:pPr algn="ctr"/>
              <a:r>
                <a:rPr lang="en-US" altLang="ko-KR"/>
                <a:t>403</a:t>
              </a:r>
              <a:endParaRPr lang="en-KR"/>
            </a:p>
          </p:txBody>
        </p:sp>
      </p:grpSp>
      <p:sp>
        <p:nvSpPr>
          <p:cNvPr id="6" name="직사각형 5">
            <a:extLst>
              <a:ext uri="{FF2B5EF4-FFF2-40B4-BE49-F238E27FC236}">
                <a16:creationId xmlns:a16="http://schemas.microsoft.com/office/drawing/2014/main" id="{F53AF380-81EF-9278-7E2C-EE803D7766A9}"/>
              </a:ext>
            </a:extLst>
          </p:cNvPr>
          <p:cNvSpPr/>
          <p:nvPr/>
        </p:nvSpPr>
        <p:spPr>
          <a:xfrm>
            <a:off x="8154991" y="-1366"/>
            <a:ext cx="4037008" cy="462649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ko-KR" altLang="en-US" b="1">
                <a:solidFill>
                  <a:schemeClr val="tx1"/>
                </a:solidFill>
                <a:ea typeface="맑은 고딕"/>
              </a:rPr>
              <a:t>데이터 출력 로직 개발 부탁드립니다</a:t>
            </a:r>
            <a:r>
              <a:rPr lang="en-US" altLang="ko-KR" b="1" dirty="0">
                <a:solidFill>
                  <a:schemeClr val="tx1"/>
                </a:solidFill>
                <a:ea typeface="맑은 고딕"/>
              </a:rPr>
              <a:t>.</a:t>
            </a:r>
            <a:endParaRPr lang="ko-KR" altLang="en-US" b="1" dirty="0">
              <a:solidFill>
                <a:schemeClr val="tx1"/>
              </a:solidFill>
              <a:ea typeface="맑은 고딕"/>
            </a:endParaRPr>
          </a:p>
        </p:txBody>
      </p:sp>
    </p:spTree>
    <p:extLst>
      <p:ext uri="{BB962C8B-B14F-4D97-AF65-F5344CB8AC3E}">
        <p14:creationId xmlns:p14="http://schemas.microsoft.com/office/powerpoint/2010/main" val="59874564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맑은 고딕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맑은 고딕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8b4a7eb3-b762-4e13-a2ec-7fb0c9924057">
      <Terms xmlns="http://schemas.microsoft.com/office/infopath/2007/PartnerControls"/>
    </lcf76f155ced4ddcb4097134ff3c332f>
    <TaxCatchAll xmlns="a607a6c8-101e-451b-85c6-89ab8c002107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67325E2D0A6F3409CE39AFED11955DA" ma:contentTypeVersion="18" ma:contentTypeDescription="Create a new document." ma:contentTypeScope="" ma:versionID="069fb891d1fadac9a70a1fbf2f40015c">
  <xsd:schema xmlns:xsd="http://www.w3.org/2001/XMLSchema" xmlns:xs="http://www.w3.org/2001/XMLSchema" xmlns:p="http://schemas.microsoft.com/office/2006/metadata/properties" xmlns:ns2="8b4a7eb3-b762-4e13-a2ec-7fb0c9924057" xmlns:ns3="a607a6c8-101e-451b-85c6-89ab8c002107" targetNamespace="http://schemas.microsoft.com/office/2006/metadata/properties" ma:root="true" ma:fieldsID="482a963e552dc910b6b8bbee521af1ee" ns2:_="" ns3:_="">
    <xsd:import namespace="8b4a7eb3-b762-4e13-a2ec-7fb0c9924057"/>
    <xsd:import namespace="a607a6c8-101e-451b-85c6-89ab8c002107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3:SharedWithUsers" minOccurs="0"/>
                <xsd:element ref="ns3:SharedWithDetail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b4a7eb3-b762-4e13-a2ec-7fb0c992405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7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8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19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1" nillable="true" ma:taxonomy="true" ma:internalName="lcf76f155ced4ddcb4097134ff3c332f" ma:taxonomyFieldName="MediaServiceImageTags" ma:displayName="Image Tags" ma:readOnly="false" ma:fieldId="{5cf76f15-5ced-4ddc-b409-7134ff3c332f}" ma:taxonomyMulti="true" ma:sspId="3a7d435f-bc0a-452e-b7b2-4cb57826a068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3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4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Location" ma:index="25" nillable="true" ma:displayName="Location" ma:indexed="true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607a6c8-101e-451b-85c6-89ab8c002107" elementFormDefault="qualified">
    <xsd:import namespace="http://schemas.microsoft.com/office/2006/documentManagement/types"/>
    <xsd:import namespace="http://schemas.microsoft.com/office/infopath/2007/PartnerControls"/>
    <xsd:element name="SharedWithUsers" ma:index="11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2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2" nillable="true" ma:displayName="Taxonomy Catch All Column" ma:hidden="true" ma:list="{978f4c1c-fc76-46d2-9d30-25330dfd0651}" ma:internalName="TaxCatchAll" ma:showField="CatchAllData" ma:web="a607a6c8-101e-451b-85c6-89ab8c002107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C52B4A10-22C6-4DB6-ACD4-1E47A127FB44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EF27ABE1-DC9D-46E3-AAF3-7823CC2868E3}">
  <ds:schemaRefs>
    <ds:schemaRef ds:uri="8b4a7eb3-b762-4e13-a2ec-7fb0c9924057"/>
    <ds:schemaRef ds:uri="a607a6c8-101e-451b-85c6-89ab8c002107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611BA5D1-5EBC-45DF-9713-076BAC8E8A8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8b4a7eb3-b762-4e13-a2ec-7fb0c9924057"/>
    <ds:schemaRef ds:uri="a607a6c8-101e-451b-85c6-89ab8c00210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Metadata/LabelInfo.xml><?xml version="1.0" encoding="utf-8"?>
<clbl:labelList xmlns:clbl="http://schemas.microsoft.com/office/2020/mipLabelMetadata">
  <clbl:label id="{d026e4c1-5892-497a-b9da-ee493c9f0364}" enabled="0" method="" siteId="{d026e4c1-5892-497a-b9da-ee493c9f0364}" removed="1"/>
</clbl:labelList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PresentationFormat>와이드스크린</PresentationFormat>
  <Slides>10</Slides>
  <Notes>6</Notes>
  <HiddenSlides>0</HiddenSlide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10</vt:i4>
      </vt:variant>
    </vt:vector>
  </HeadingPairs>
  <TitlesOfParts>
    <vt:vector size="11" baseType="lpstr">
      <vt:lpstr>Office 테마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Lee, Jihyun (SEL-WSW)</dc:creator>
  <cp:revision>5</cp:revision>
  <dcterms:created xsi:type="dcterms:W3CDTF">2024-11-21T13:35:05Z</dcterms:created>
  <dcterms:modified xsi:type="dcterms:W3CDTF">2024-12-23T02:40:12Z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0x010100967325E2D0A6F3409CE39AFED11955DA</vt:lpwstr>
  </property>
  <property fmtid="{D5CDD505-2E9C-101B-9397-08002B2CF9AE}" pid="3" name="MediaServiceImageTags">
    <vt:lpwstr/>
  </property>
</Properties>
</file>