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5" r:id="rId4"/>
    <p:sldId id="266" r:id="rId5"/>
    <p:sldId id="271" r:id="rId6"/>
    <p:sldId id="270" r:id="rId7"/>
    <p:sldId id="267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5B9BD5"/>
    <a:srgbClr val="7F7F7F"/>
    <a:srgbClr val="FFDCD3"/>
    <a:srgbClr val="FBE5D6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>
        <p:scale>
          <a:sx n="100" d="100"/>
          <a:sy n="100" d="100"/>
        </p:scale>
        <p:origin x="708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52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22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62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61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17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52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61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77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15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14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21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064E-B0D7-4651-9CAD-3DA3BE24F9EA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54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lT5aIaFDd7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youtu.be/Nmwd-LkjZr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ZVm-rtLmOFA" TargetMode="External"/><Relationship Id="rId5" Type="http://schemas.openxmlformats.org/officeDocument/2006/relationships/hyperlink" Target="https://youtu.be/JnPuUA0DR6Q" TargetMode="External"/><Relationship Id="rId4" Type="http://schemas.openxmlformats.org/officeDocument/2006/relationships/hyperlink" Target="https://youtu.be/sbjzDFgpLn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sbjzDFgpLnQ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youtu.be/Nmwd-LkjZr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JnPuUA0DR6Q" TargetMode="External"/><Relationship Id="rId5" Type="http://schemas.openxmlformats.org/officeDocument/2006/relationships/hyperlink" Target="https://youtu.be/RvCeVI6bvNQ" TargetMode="External"/><Relationship Id="rId4" Type="http://schemas.openxmlformats.org/officeDocument/2006/relationships/hyperlink" Target="https://youtu.be/No_ZVo-HYT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ZVm-rtLmOFA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youtu.be/Nmwd-LkjZr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v8lcY-RN0p4" TargetMode="External"/><Relationship Id="rId5" Type="http://schemas.openxmlformats.org/officeDocument/2006/relationships/hyperlink" Target="https://youtu.be/VEHA59_Tyh4" TargetMode="External"/><Relationship Id="rId4" Type="http://schemas.openxmlformats.org/officeDocument/2006/relationships/hyperlink" Target="https://youtu.be/No_ZVo-HYTY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n86dXlIqzIQ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youtu.be/v8lcY-RN0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fplI7BoIaI0" TargetMode="External"/><Relationship Id="rId5" Type="http://schemas.openxmlformats.org/officeDocument/2006/relationships/hyperlink" Target="https://youtu.be/ot4CYPaWyoQ" TargetMode="External"/><Relationship Id="rId4" Type="http://schemas.openxmlformats.org/officeDocument/2006/relationships/hyperlink" Target="https://youtu.be/No_ZVo-HY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8277" y="3105835"/>
            <a:ext cx="6315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“</a:t>
            </a:r>
            <a:r>
              <a:rPr lang="ko-KR" altLang="en-US" sz="3600" b="1" dirty="0" err="1" smtClean="0"/>
              <a:t>포레스트</a:t>
            </a:r>
            <a:r>
              <a:rPr lang="en-US" altLang="ko-KR" sz="3600" b="1" dirty="0" smtClean="0"/>
              <a:t>TV” </a:t>
            </a:r>
            <a:r>
              <a:rPr lang="ko-KR" altLang="en-US" sz="3600" b="1" dirty="0" smtClean="0"/>
              <a:t>페이지 </a:t>
            </a:r>
            <a:r>
              <a:rPr lang="ko-KR" altLang="en-US" sz="3600" b="1" dirty="0" smtClean="0"/>
              <a:t>수정 건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185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81891"/>
            <a:ext cx="12192000" cy="6276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1" y="1147156"/>
            <a:ext cx="3760680" cy="44340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80" y="1147157"/>
            <a:ext cx="3761934" cy="5486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665" y="777824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현재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9422" y="777823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수정</a:t>
            </a:r>
            <a:r>
              <a:rPr lang="ko-KR" altLang="en-US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664" y="145370"/>
            <a:ext cx="766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홈페이지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공통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환우공간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포레스트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TV</a:t>
            </a:r>
            <a:endParaRPr lang="ko-KR" altLang="en-US" sz="1600" dirty="0">
              <a:solidFill>
                <a:srgbClr val="FF0000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5133" y="3732727"/>
            <a:ext cx="39116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4. “</a:t>
            </a:r>
            <a:r>
              <a:rPr lang="ko-KR" altLang="en-US" sz="14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포레스트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의료진 강의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”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항목 추가 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왼쪽 </a:t>
            </a:r>
            <a:r>
              <a:rPr lang="ko-KR" altLang="en-US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→오른쪽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</a:t>
            </a: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ⓐ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4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4"/>
              </a:rPr>
              <a:t>youtu.be/sbjzDFgpLnQ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ⓑ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5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5"/>
              </a:rPr>
              <a:t>youtu.be/JnPuUA0DR6Q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ⓒ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6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6"/>
              </a:rPr>
              <a:t>youtu.be/ZVm-rtLmOFA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ⓓ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7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7"/>
              </a:rPr>
              <a:t>youtu.be/Nmwd-LkjZr0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ⓔ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8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8"/>
              </a:rPr>
              <a:t>youtu.be/lT5aIaFDd7g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92196" y="5064226"/>
            <a:ext cx="3084954" cy="7079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26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81891"/>
            <a:ext cx="12192000" cy="6276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1" y="1147156"/>
            <a:ext cx="3760680" cy="44340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80" y="1147157"/>
            <a:ext cx="3761934" cy="5486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665" y="777824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현재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9422" y="777823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수정</a:t>
            </a:r>
            <a:r>
              <a:rPr lang="ko-KR" altLang="en-US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665" y="145370"/>
            <a:ext cx="381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홈페이지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공통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 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환우공간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포레스트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TV</a:t>
            </a:r>
            <a:endParaRPr lang="ko-KR" altLang="en-US" sz="16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1139" y="2671686"/>
            <a:ext cx="3331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수정 사항 요약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페이지 좌우 여백 조정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글자 및 컨텐츠 크기 조정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추천 콘텐츠  변경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포레스트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의료진 강의 항목 추가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822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81891"/>
            <a:ext cx="12192000" cy="6276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1" y="1147156"/>
            <a:ext cx="3760680" cy="44340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3" name="직사각형 22"/>
          <p:cNvSpPr/>
          <p:nvPr/>
        </p:nvSpPr>
        <p:spPr>
          <a:xfrm>
            <a:off x="336481" y="2456953"/>
            <a:ext cx="586232" cy="3124260"/>
          </a:xfrm>
          <a:prstGeom prst="rect">
            <a:avLst/>
          </a:prstGeom>
          <a:solidFill>
            <a:srgbClr val="9DC3E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80" y="1147157"/>
            <a:ext cx="3761934" cy="5486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665" y="777824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현재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9422" y="777823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수정</a:t>
            </a:r>
            <a:r>
              <a:rPr lang="ko-KR" altLang="en-US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665" y="145370"/>
            <a:ext cx="381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홈페이지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공통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 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환우공간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포레스트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TV</a:t>
            </a:r>
            <a:endParaRPr lang="ko-KR" altLang="en-US" sz="16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7149" y="3732727"/>
            <a:ext cx="345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1.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페이지 좌우 여백 조정</a:t>
            </a:r>
            <a:endParaRPr lang="en-US" altLang="ko-KR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ⓐ 하위 메뉴 박스 양쪽 끝 선 기준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8" name="왼쪽/오른쪽 화살표 7"/>
          <p:cNvSpPr/>
          <p:nvPr/>
        </p:nvSpPr>
        <p:spPr>
          <a:xfrm>
            <a:off x="336481" y="3971478"/>
            <a:ext cx="586232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505434" y="2456953"/>
            <a:ext cx="586232" cy="3124260"/>
          </a:xfrm>
          <a:prstGeom prst="rect">
            <a:avLst/>
          </a:prstGeom>
          <a:solidFill>
            <a:srgbClr val="9DC3E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왼쪽/오른쪽 화살표 9"/>
          <p:cNvSpPr/>
          <p:nvPr/>
        </p:nvSpPr>
        <p:spPr>
          <a:xfrm>
            <a:off x="3499938" y="3971478"/>
            <a:ext cx="586232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922713" y="2727405"/>
            <a:ext cx="0" cy="27980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499938" y="2727405"/>
            <a:ext cx="0" cy="27980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4260180" y="2456953"/>
            <a:ext cx="360535" cy="4176604"/>
          </a:xfrm>
          <a:prstGeom prst="rect">
            <a:avLst/>
          </a:prstGeom>
          <a:solidFill>
            <a:srgbClr val="FFDCD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4620715" y="2274073"/>
            <a:ext cx="0" cy="43594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7650759" y="2274073"/>
            <a:ext cx="0" cy="43594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왼쪽/오른쪽 화살표 15"/>
          <p:cNvSpPr/>
          <p:nvPr/>
        </p:nvSpPr>
        <p:spPr>
          <a:xfrm>
            <a:off x="4260180" y="3971478"/>
            <a:ext cx="360535" cy="45719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7653209" y="2456953"/>
            <a:ext cx="360535" cy="4176604"/>
          </a:xfrm>
          <a:prstGeom prst="rect">
            <a:avLst/>
          </a:prstGeom>
          <a:solidFill>
            <a:srgbClr val="FFDCD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왼쪽/오른쪽 화살표 16"/>
          <p:cNvSpPr/>
          <p:nvPr/>
        </p:nvSpPr>
        <p:spPr>
          <a:xfrm>
            <a:off x="7650759" y="3971478"/>
            <a:ext cx="359110" cy="45719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620715" y="2297977"/>
            <a:ext cx="3030044" cy="3260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98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81891"/>
            <a:ext cx="12192000" cy="6276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1" y="1147156"/>
            <a:ext cx="3760680" cy="44340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80" y="1147157"/>
            <a:ext cx="3761934" cy="5486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665" y="777824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현재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9422" y="777823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수정</a:t>
            </a:r>
            <a:r>
              <a:rPr lang="ko-KR" altLang="en-US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665" y="145370"/>
            <a:ext cx="381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홈페이지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공통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 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환우공간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포레스트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TV</a:t>
            </a:r>
            <a:endParaRPr lang="ko-KR" altLang="en-US" sz="16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7149" y="3732727"/>
            <a:ext cx="3459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2.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글자 및 컨텐츠 크기 조정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ⓐ 메인 화면 크기 키우기</a:t>
            </a:r>
            <a:endParaRPr lang="en-US" altLang="ko-KR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38254" y="3148717"/>
            <a:ext cx="1606163" cy="858740"/>
          </a:xfrm>
          <a:prstGeom prst="rect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왼쪽/오른쪽 화살표 17"/>
          <p:cNvSpPr/>
          <p:nvPr/>
        </p:nvSpPr>
        <p:spPr>
          <a:xfrm rot="1571694" flipV="1">
            <a:off x="894730" y="3518232"/>
            <a:ext cx="1684113" cy="109697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628599" y="3147423"/>
            <a:ext cx="2036554" cy="1138555"/>
          </a:xfrm>
          <a:prstGeom prst="rect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왼쪽/오른쪽 화살표 19"/>
          <p:cNvSpPr/>
          <p:nvPr/>
        </p:nvSpPr>
        <p:spPr>
          <a:xfrm rot="1681575" flipV="1">
            <a:off x="4506140" y="3662490"/>
            <a:ext cx="2259175" cy="109697"/>
          </a:xfrm>
          <a:prstGeom prst="leftRightArrow">
            <a:avLst/>
          </a:pr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03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81891"/>
            <a:ext cx="12192000" cy="6276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1" y="1147156"/>
            <a:ext cx="3760680" cy="44340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665" y="777824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현재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665" y="145370"/>
            <a:ext cx="381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홈페이지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공통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 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환우공간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포레스트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TV</a:t>
            </a:r>
            <a:endParaRPr lang="ko-KR" altLang="en-US" sz="16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9" y="1147157"/>
            <a:ext cx="3761934" cy="5486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16211" y="777823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수정</a:t>
            </a:r>
            <a:r>
              <a:rPr lang="ko-KR" altLang="en-US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13938" y="3732727"/>
            <a:ext cx="345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2.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글자 및 컨텐츠 크기 조정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ⓑ 글자 크기 크게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611927" y="5886449"/>
            <a:ext cx="1289650" cy="2190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611927" y="5096477"/>
            <a:ext cx="1289650" cy="2190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611927" y="4343399"/>
            <a:ext cx="1289650" cy="2190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659802" y="3364184"/>
            <a:ext cx="1017348" cy="8917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70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81891"/>
            <a:ext cx="12192000" cy="6276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517149" y="3732727"/>
            <a:ext cx="345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2.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글자 및 컨텐츠 크기 조정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ⓒ </a:t>
            </a:r>
            <a:r>
              <a:rPr lang="ko-KR" altLang="en-US" sz="14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썸네일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크기 여백 맞춰 크게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1" y="1147156"/>
            <a:ext cx="3760680" cy="44340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80" y="1147157"/>
            <a:ext cx="3761934" cy="5486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665" y="777824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현재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9422" y="777823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수정</a:t>
            </a:r>
            <a:r>
              <a:rPr lang="ko-KR" altLang="en-US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665" y="145370"/>
            <a:ext cx="381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홈페이지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공통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 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환우공간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포레스트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TV</a:t>
            </a:r>
            <a:endParaRPr lang="ko-KR" altLang="en-US" sz="16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260180" y="2456953"/>
            <a:ext cx="360535" cy="4176604"/>
          </a:xfrm>
          <a:prstGeom prst="rect">
            <a:avLst/>
          </a:prstGeom>
          <a:solidFill>
            <a:srgbClr val="FFDCD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4620715" y="2274073"/>
            <a:ext cx="0" cy="4359484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7650759" y="2274073"/>
            <a:ext cx="0" cy="4359484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7653209" y="2456953"/>
            <a:ext cx="360535" cy="4176604"/>
          </a:xfrm>
          <a:prstGeom prst="rect">
            <a:avLst/>
          </a:prstGeom>
          <a:solidFill>
            <a:srgbClr val="FFDCD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620715" y="4549877"/>
            <a:ext cx="3030044" cy="353962"/>
          </a:xfrm>
          <a:prstGeom prst="rect">
            <a:avLst/>
          </a:prstGeom>
          <a:solidFill>
            <a:srgbClr val="7F7F7F">
              <a:alpha val="2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연결선 27"/>
          <p:cNvCxnSpPr/>
          <p:nvPr/>
        </p:nvCxnSpPr>
        <p:spPr>
          <a:xfrm>
            <a:off x="922713" y="2727405"/>
            <a:ext cx="0" cy="2798089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499938" y="2727405"/>
            <a:ext cx="0" cy="2798089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922712" y="4321277"/>
            <a:ext cx="2577226" cy="324465"/>
          </a:xfrm>
          <a:prstGeom prst="rect">
            <a:avLst/>
          </a:prstGeom>
          <a:solidFill>
            <a:srgbClr val="7F7F7F">
              <a:alpha val="20000"/>
            </a:srgb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36481" y="2456953"/>
            <a:ext cx="586231" cy="3124260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512636" y="2456953"/>
            <a:ext cx="586231" cy="3124260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21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81891"/>
            <a:ext cx="12192000" cy="6276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1" y="1147156"/>
            <a:ext cx="3760680" cy="44340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80" y="1147157"/>
            <a:ext cx="3761934" cy="5486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665" y="777824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현재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9422" y="777823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수정</a:t>
            </a:r>
            <a:r>
              <a:rPr lang="ko-KR" altLang="en-US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664" y="145370"/>
            <a:ext cx="766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홈페이지</a:t>
            </a:r>
            <a:r>
              <a:rPr lang="en-US" altLang="ko-KR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강동</a:t>
            </a:r>
            <a:r>
              <a:rPr lang="en-US" altLang="ko-KR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 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환우공간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포레스트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TV&gt; 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추천</a:t>
            </a:r>
            <a:r>
              <a:rPr lang="en-US" altLang="ko-KR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강동</a:t>
            </a:r>
            <a:r>
              <a:rPr lang="en-US" altLang="ko-KR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</a:t>
            </a:r>
            <a:endParaRPr lang="ko-KR" altLang="en-US" sz="1600" dirty="0">
              <a:solidFill>
                <a:srgbClr val="FF0000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7149" y="3732727"/>
            <a:ext cx="34599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3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. </a:t>
            </a:r>
            <a:r>
              <a:rPr lang="ko-KR" altLang="en-US" sz="14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강동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추천 콘텐츠 변경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왼쪽 →오른쪽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</a:t>
            </a: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ⓐ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4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4"/>
              </a:rPr>
              <a:t>youtu.be/No_ZVo-HYTY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ⓑ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5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5"/>
              </a:rPr>
              <a:t>youtu.be/RvCeVI6bvNQ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ⓒ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6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6"/>
              </a:rPr>
              <a:t>youtu.be/JnPuUA0DR6Q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ⓓ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7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7"/>
              </a:rPr>
              <a:t>youtu.be/Nmwd-LkjZr0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ⓔ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8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8"/>
              </a:rPr>
              <a:t>youtu.be/sbjzDFgpLnQ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20715" y="4549877"/>
            <a:ext cx="3030044" cy="353962"/>
          </a:xfrm>
          <a:prstGeom prst="rect">
            <a:avLst/>
          </a:prstGeom>
          <a:solidFill>
            <a:srgbClr val="7F7F7F">
              <a:alpha val="2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27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81891"/>
            <a:ext cx="12192000" cy="6276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1" y="1147156"/>
            <a:ext cx="3760680" cy="44340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80" y="1147157"/>
            <a:ext cx="3761934" cy="5486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665" y="777824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현재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9422" y="777823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수정</a:t>
            </a:r>
            <a:r>
              <a:rPr lang="ko-KR" altLang="en-US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664" y="145370"/>
            <a:ext cx="766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홈페이지</a:t>
            </a:r>
            <a:r>
              <a:rPr lang="en-US" altLang="ko-KR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강남</a:t>
            </a:r>
            <a:r>
              <a:rPr lang="en-US" altLang="ko-KR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 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환우공간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포레스트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TV&gt; 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추천</a:t>
            </a:r>
            <a:r>
              <a:rPr lang="en-US" altLang="ko-KR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강남</a:t>
            </a:r>
            <a:r>
              <a:rPr lang="en-US" altLang="ko-KR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</a:t>
            </a:r>
            <a:endParaRPr lang="ko-KR" altLang="en-US" sz="1600" dirty="0">
              <a:solidFill>
                <a:srgbClr val="FF0000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7149" y="3732727"/>
            <a:ext cx="3459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3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. </a:t>
            </a:r>
            <a:r>
              <a:rPr lang="ko-KR" altLang="en-US" sz="14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강남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추천 콘텐츠 변경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왼쪽 →오른쪽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</a:t>
            </a: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ⓐ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4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4"/>
              </a:rPr>
              <a:t>youtu.be/No_ZVo-HYTY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ⓑ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5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5"/>
              </a:rPr>
              <a:t>youtu.be/VEHA59_Tyh4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ⓒ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6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6"/>
              </a:rPr>
              <a:t>youtu.be/v8lcY-RN0p4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ⓓ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7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7"/>
              </a:rPr>
              <a:t>youtu.be/Nmwd-LkjZr0</a:t>
            </a:r>
            <a:endParaRPr lang="en-US" altLang="ko-KR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ⓔ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8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8"/>
              </a:rPr>
              <a:t>youtu.be/ZVm-rtLmOFA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20715" y="4549877"/>
            <a:ext cx="3030044" cy="353962"/>
          </a:xfrm>
          <a:prstGeom prst="rect">
            <a:avLst/>
          </a:prstGeom>
          <a:solidFill>
            <a:srgbClr val="7F7F7F">
              <a:alpha val="2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48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81891"/>
            <a:ext cx="12192000" cy="6276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1" y="1147156"/>
            <a:ext cx="3760680" cy="44340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80" y="1147157"/>
            <a:ext cx="3761934" cy="5486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665" y="777824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현재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9422" y="777823"/>
            <a:ext cx="184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수정</a:t>
            </a:r>
            <a:r>
              <a:rPr lang="ko-KR" altLang="en-US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664" y="145370"/>
            <a:ext cx="766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홈페이지</a:t>
            </a:r>
            <a:r>
              <a:rPr lang="en-US" altLang="ko-KR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은평</a:t>
            </a:r>
            <a:r>
              <a:rPr lang="en-US" altLang="ko-KR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 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환우공간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 </a:t>
            </a:r>
            <a:r>
              <a:rPr lang="ko-KR" altLang="en-US" sz="1600" dirty="0" err="1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포레스트</a:t>
            </a:r>
            <a:r>
              <a:rPr lang="en-US" altLang="ko-KR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TV&gt; </a:t>
            </a:r>
            <a:r>
              <a:rPr lang="ko-KR" altLang="en-US" sz="16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추천</a:t>
            </a:r>
            <a:r>
              <a:rPr lang="en-US" altLang="ko-KR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은평</a:t>
            </a:r>
            <a:r>
              <a:rPr lang="en-US" altLang="ko-KR" sz="16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</a:t>
            </a:r>
            <a:endParaRPr lang="ko-KR" altLang="en-US" sz="1600" dirty="0">
              <a:solidFill>
                <a:srgbClr val="FF0000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7149" y="3732727"/>
            <a:ext cx="34599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3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. </a:t>
            </a:r>
            <a:r>
              <a:rPr lang="ko-KR" altLang="en-US" sz="1400" dirty="0" smtClean="0">
                <a:solidFill>
                  <a:srgbClr val="FF0000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은평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추천 콘텐츠 변경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왼쪽 →오른쪽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</a:t>
            </a: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ⓐ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4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4"/>
              </a:rPr>
              <a:t>youtu.be/No_ZVo-HYTY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ⓑ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5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5"/>
              </a:rPr>
              <a:t>youtu.be/ot4CYPaWyoQ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ⓒ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6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6"/>
              </a:rPr>
              <a:t>youtu.be/fplI7BoIaI0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ⓓ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7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7"/>
              </a:rPr>
              <a:t>youtu.be/v8lcY-RN0p4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  </a:t>
            </a:r>
            <a:r>
              <a:rPr lang="ko-KR" altLang="en-US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ⓔ </a:t>
            </a:r>
            <a:r>
              <a: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8"/>
              </a:rPr>
              <a:t>https://</a:t>
            </a:r>
            <a:r>
              <a:rPr lang="en-US" altLang="ko-KR" sz="1400" dirty="0" smtClean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  <a:hlinkClick r:id="rId8"/>
              </a:rPr>
              <a:t>youtu.be/n86dXlIqzIQ</a:t>
            </a:r>
            <a:endParaRPr lang="en-US" altLang="ko-KR" sz="1400" dirty="0" smtClean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20715" y="4549877"/>
            <a:ext cx="3030044" cy="353962"/>
          </a:xfrm>
          <a:prstGeom prst="rect">
            <a:avLst/>
          </a:prstGeom>
          <a:solidFill>
            <a:srgbClr val="7F7F7F">
              <a:alpha val="2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92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342</Words>
  <Application>Microsoft Office PowerPoint</Application>
  <PresentationFormat>와이드스크린</PresentationFormat>
  <Paragraphs>67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KoPubWorld돋움체_Pro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39</cp:revision>
  <dcterms:created xsi:type="dcterms:W3CDTF">2024-09-09T07:52:39Z</dcterms:created>
  <dcterms:modified xsi:type="dcterms:W3CDTF">2025-04-07T03:06:58Z</dcterms:modified>
</cp:coreProperties>
</file>